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401" r:id="rId2"/>
    <p:sldId id="402" r:id="rId3"/>
    <p:sldId id="394" r:id="rId4"/>
    <p:sldId id="393" r:id="rId5"/>
    <p:sldId id="395" r:id="rId6"/>
    <p:sldId id="398" r:id="rId7"/>
    <p:sldId id="400" r:id="rId8"/>
    <p:sldId id="403" r:id="rId9"/>
    <p:sldId id="40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6855B8-F814-4032-8DB2-4A4D30A4DC54}">
          <p14:sldIdLst>
            <p14:sldId id="401"/>
            <p14:sldId id="402"/>
            <p14:sldId id="394"/>
            <p14:sldId id="393"/>
            <p14:sldId id="395"/>
            <p14:sldId id="398"/>
            <p14:sldId id="400"/>
            <p14:sldId id="403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00"/>
    <a:srgbClr val="FFFF99"/>
    <a:srgbClr val="000000"/>
    <a:srgbClr val="9BBB59"/>
    <a:srgbClr val="FFFFFF"/>
    <a:srgbClr val="E6E6E6"/>
    <a:srgbClr val="D3D3D3"/>
    <a:srgbClr val="BFBFB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4660"/>
  </p:normalViewPr>
  <p:slideViewPr>
    <p:cSldViewPr snapToGrid="0">
      <p:cViewPr>
        <p:scale>
          <a:sx n="66" d="100"/>
          <a:sy n="66" d="100"/>
        </p:scale>
        <p:origin x="1134" y="12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потребность в помощи и уходе</c:v>
                </c:pt>
                <c:pt idx="1">
                  <c:v>конфликт в семье</c:v>
                </c:pt>
                <c:pt idx="2">
                  <c:v>одиночество</c:v>
                </c:pt>
                <c:pt idx="3">
                  <c:v>желание сохранить независимость</c:v>
                </c:pt>
                <c:pt idx="4">
                  <c:v>потеря жилья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16</c:v>
                </c:pt>
                <c:pt idx="2">
                  <c:v>11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1-4151-AB9C-FF548555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71295844870947"/>
          <c:y val="0.10697957071979042"/>
          <c:w val="0.83307733418460461"/>
          <c:h val="0.811551552607835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Самочувствие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55</c:v>
                </c:pt>
                <c:pt idx="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E0-44E8-9559-DA9FAEB830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Психоэмоциональный фон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</c:v>
                </c:pt>
                <c:pt idx="1">
                  <c:v>49</c:v>
                </c:pt>
                <c:pt idx="2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E0-44E8-9559-DA9FAEB830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Уровень тревожности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73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E0-44E8-9559-DA9FAEB83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86808"/>
        <c:axId val="331892504"/>
      </c:lineChart>
      <c:catAx>
        <c:axId val="38586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92504"/>
        <c:crosses val="autoZero"/>
        <c:auto val="1"/>
        <c:lblAlgn val="ctr"/>
        <c:lblOffset val="100"/>
        <c:noMultiLvlLbl val="0"/>
      </c:catAx>
      <c:valAx>
        <c:axId val="331892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58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827613929921952E-3"/>
          <c:y val="1.6562606980421564E-2"/>
          <c:w val="0.99563696411147229"/>
          <c:h val="4.6077085676713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1814907039259"/>
          <c:y val="0.20690175177547662"/>
          <c:w val="0.80563374954408951"/>
          <c:h val="0.719439522906543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Ощущение психологического комфорта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37</c:v>
                </c:pt>
                <c:pt idx="2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4-488A-8701-37947105F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активности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26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44-488A-8701-37947105F1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Коммуникативная успешность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При поступлении</c:v>
                </c:pt>
                <c:pt idx="1">
                  <c:v>Через месяц</c:v>
                </c:pt>
                <c:pt idx="2">
                  <c:v>Через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24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44-488A-8701-37947105F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86808"/>
        <c:axId val="331892504"/>
      </c:lineChart>
      <c:catAx>
        <c:axId val="38586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92504"/>
        <c:crosses val="autoZero"/>
        <c:auto val="1"/>
        <c:lblAlgn val="ctr"/>
        <c:lblOffset val="100"/>
        <c:noMultiLvlLbl val="0"/>
      </c:catAx>
      <c:valAx>
        <c:axId val="331892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58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8365914925639371E-2"/>
          <c:y val="1.3392859496776486E-2"/>
          <c:w val="0.96440890462723228"/>
          <c:h val="0.12877673804428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86656-0271-4E9B-B992-D2A99CBB501B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E3B373-6BC0-487C-874A-F9157B2C3E5D}">
      <dgm:prSet phldrT="[Текст]"/>
      <dgm:spPr/>
      <dgm:t>
        <a:bodyPr/>
        <a:lstStyle/>
        <a:p>
          <a:r>
            <a:rPr lang="ru-RU" b="1" dirty="0" smtClean="0"/>
            <a:t>Права человека</a:t>
          </a:r>
          <a:endParaRPr lang="ru-RU" b="1" dirty="0"/>
        </a:p>
      </dgm:t>
    </dgm:pt>
    <dgm:pt modelId="{8F0F2336-4091-4E05-B3B4-93CC16274176}" type="parTrans" cxnId="{61B06135-7686-49E7-92AB-C7BC4C328ABA}">
      <dgm:prSet/>
      <dgm:spPr/>
      <dgm:t>
        <a:bodyPr/>
        <a:lstStyle/>
        <a:p>
          <a:endParaRPr lang="ru-RU"/>
        </a:p>
      </dgm:t>
    </dgm:pt>
    <dgm:pt modelId="{E9B436B3-7A61-4502-A422-222598A8F007}" type="sibTrans" cxnId="{61B06135-7686-49E7-92AB-C7BC4C328ABA}">
      <dgm:prSet/>
      <dgm:spPr/>
      <dgm:t>
        <a:bodyPr/>
        <a:lstStyle/>
        <a:p>
          <a:endParaRPr lang="ru-RU"/>
        </a:p>
      </dgm:t>
    </dgm:pt>
    <dgm:pt modelId="{91425AB4-5559-4177-B3A5-25CFC648B036}">
      <dgm:prSet phldrT="[Текст]"/>
      <dgm:spPr/>
      <dgm:t>
        <a:bodyPr/>
        <a:lstStyle/>
        <a:p>
          <a:r>
            <a:rPr lang="ru-RU" b="1" dirty="0" smtClean="0"/>
            <a:t>Комфортные условия</a:t>
          </a:r>
          <a:endParaRPr lang="ru-RU" b="1" dirty="0"/>
        </a:p>
      </dgm:t>
    </dgm:pt>
    <dgm:pt modelId="{8D68C5D9-4338-4AC3-9418-5B2464740BFD}" type="parTrans" cxnId="{A3846960-C0B5-4C1E-AC3A-31D249A1EDDB}">
      <dgm:prSet/>
      <dgm:spPr/>
      <dgm:t>
        <a:bodyPr/>
        <a:lstStyle/>
        <a:p>
          <a:endParaRPr lang="ru-RU"/>
        </a:p>
      </dgm:t>
    </dgm:pt>
    <dgm:pt modelId="{03BB582B-6314-489F-B6AC-B27B9F99C7DE}" type="sibTrans" cxnId="{A3846960-C0B5-4C1E-AC3A-31D249A1EDDB}">
      <dgm:prSet/>
      <dgm:spPr/>
      <dgm:t>
        <a:bodyPr/>
        <a:lstStyle/>
        <a:p>
          <a:endParaRPr lang="ru-RU"/>
        </a:p>
      </dgm:t>
    </dgm:pt>
    <dgm:pt modelId="{58D824A1-46D1-4ED7-97AF-06CED161C30C}">
      <dgm:prSet phldrT="[Текст]"/>
      <dgm:spPr/>
      <dgm:t>
        <a:bodyPr/>
        <a:lstStyle/>
        <a:p>
          <a:r>
            <a:rPr lang="ru-RU" b="1" dirty="0" smtClean="0"/>
            <a:t>Поддержание здоровья</a:t>
          </a:r>
          <a:endParaRPr lang="ru-RU" b="1" dirty="0"/>
        </a:p>
      </dgm:t>
    </dgm:pt>
    <dgm:pt modelId="{477F9EFB-26A5-4123-96FA-3A3099D1907E}" type="parTrans" cxnId="{A7650268-315A-488A-A2E5-1846BB98D8CB}">
      <dgm:prSet/>
      <dgm:spPr/>
      <dgm:t>
        <a:bodyPr/>
        <a:lstStyle/>
        <a:p>
          <a:endParaRPr lang="ru-RU"/>
        </a:p>
      </dgm:t>
    </dgm:pt>
    <dgm:pt modelId="{5A994A9D-F59C-4D8E-A68F-0E260E7151F9}" type="sibTrans" cxnId="{A7650268-315A-488A-A2E5-1846BB98D8CB}">
      <dgm:prSet/>
      <dgm:spPr/>
      <dgm:t>
        <a:bodyPr/>
        <a:lstStyle/>
        <a:p>
          <a:endParaRPr lang="ru-RU"/>
        </a:p>
      </dgm:t>
    </dgm:pt>
    <dgm:pt modelId="{951FDB8E-5174-4AD0-BFF1-D0C7A7115D3B}">
      <dgm:prSet phldrT="[Текст]"/>
      <dgm:spPr/>
      <dgm:t>
        <a:bodyPr/>
        <a:lstStyle/>
        <a:p>
          <a:r>
            <a:rPr lang="ru-RU" b="1" dirty="0" smtClean="0"/>
            <a:t>Социализация </a:t>
          </a:r>
          <a:endParaRPr lang="ru-RU" b="1" dirty="0"/>
        </a:p>
      </dgm:t>
    </dgm:pt>
    <dgm:pt modelId="{CAE2F817-14EF-43C1-A1FA-875D40FEE231}" type="parTrans" cxnId="{D14D88FB-8BDB-4EA8-B408-18F7598FDBC5}">
      <dgm:prSet/>
      <dgm:spPr/>
      <dgm:t>
        <a:bodyPr/>
        <a:lstStyle/>
        <a:p>
          <a:endParaRPr lang="ru-RU"/>
        </a:p>
      </dgm:t>
    </dgm:pt>
    <dgm:pt modelId="{CA2772AB-79C2-481F-9610-661C95516B4C}" type="sibTrans" cxnId="{D14D88FB-8BDB-4EA8-B408-18F7598FDBC5}">
      <dgm:prSet/>
      <dgm:spPr/>
      <dgm:t>
        <a:bodyPr/>
        <a:lstStyle/>
        <a:p>
          <a:endParaRPr lang="ru-RU"/>
        </a:p>
      </dgm:t>
    </dgm:pt>
    <dgm:pt modelId="{2255D8E9-EF94-4846-9CA3-7CEAF19C80E2}">
      <dgm:prSet phldrT="[Текст]"/>
      <dgm:spPr/>
      <dgm:t>
        <a:bodyPr/>
        <a:lstStyle/>
        <a:p>
          <a:r>
            <a:rPr lang="ru-RU" b="1" dirty="0" smtClean="0"/>
            <a:t>Повышение интереса к жизни</a:t>
          </a:r>
          <a:endParaRPr lang="ru-RU" b="1" dirty="0"/>
        </a:p>
      </dgm:t>
    </dgm:pt>
    <dgm:pt modelId="{A54725FC-812D-4076-8EC1-C5AE5521E5AB}" type="parTrans" cxnId="{0CA05B30-BC6D-47E6-A23C-2FFD52421432}">
      <dgm:prSet/>
      <dgm:spPr/>
      <dgm:t>
        <a:bodyPr/>
        <a:lstStyle/>
        <a:p>
          <a:endParaRPr lang="ru-RU"/>
        </a:p>
      </dgm:t>
    </dgm:pt>
    <dgm:pt modelId="{77E2CF7A-8983-4875-BA93-E5E7F434603C}" type="sibTrans" cxnId="{0CA05B30-BC6D-47E6-A23C-2FFD52421432}">
      <dgm:prSet/>
      <dgm:spPr/>
      <dgm:t>
        <a:bodyPr/>
        <a:lstStyle/>
        <a:p>
          <a:endParaRPr lang="ru-RU"/>
        </a:p>
      </dgm:t>
    </dgm:pt>
    <dgm:pt modelId="{ECE26C84-1C22-4E7A-A1C6-6682CFAB1253}">
      <dgm:prSet phldrT="[Текст]"/>
      <dgm:spPr/>
      <dgm:t>
        <a:bodyPr/>
        <a:lstStyle/>
        <a:p>
          <a:r>
            <a:rPr lang="ru-RU" b="1" dirty="0" smtClean="0"/>
            <a:t>Безопасность</a:t>
          </a:r>
          <a:endParaRPr lang="ru-RU" b="1" dirty="0"/>
        </a:p>
      </dgm:t>
    </dgm:pt>
    <dgm:pt modelId="{434FB4BD-3DCF-4413-8452-12BFDA3ED066}" type="parTrans" cxnId="{7D6F6AE7-AC65-4018-BE57-03501DDD7B97}">
      <dgm:prSet/>
      <dgm:spPr/>
      <dgm:t>
        <a:bodyPr/>
        <a:lstStyle/>
        <a:p>
          <a:endParaRPr lang="ru-RU"/>
        </a:p>
      </dgm:t>
    </dgm:pt>
    <dgm:pt modelId="{73151E96-73E5-424F-9D6A-068B22FC1774}" type="sibTrans" cxnId="{7D6F6AE7-AC65-4018-BE57-03501DDD7B97}">
      <dgm:prSet/>
      <dgm:spPr/>
      <dgm:t>
        <a:bodyPr/>
        <a:lstStyle/>
        <a:p>
          <a:endParaRPr lang="ru-RU"/>
        </a:p>
      </dgm:t>
    </dgm:pt>
    <dgm:pt modelId="{9C50BC23-2127-439E-89D8-2D7DC821FE0C}">
      <dgm:prSet phldrT="[Текст]"/>
      <dgm:spPr/>
      <dgm:t>
        <a:bodyPr/>
        <a:lstStyle/>
        <a:p>
          <a:r>
            <a:rPr lang="ru-RU" b="1" dirty="0" smtClean="0"/>
            <a:t>Конфиденциальность</a:t>
          </a:r>
          <a:endParaRPr lang="ru-RU" b="1" dirty="0"/>
        </a:p>
      </dgm:t>
    </dgm:pt>
    <dgm:pt modelId="{D81A4767-D4E5-4DAE-B933-C0208A8A8ADC}" type="parTrans" cxnId="{071E79C4-BAE7-4095-A0D6-335F75C4D2FA}">
      <dgm:prSet/>
      <dgm:spPr/>
      <dgm:t>
        <a:bodyPr/>
        <a:lstStyle/>
        <a:p>
          <a:endParaRPr lang="ru-RU"/>
        </a:p>
      </dgm:t>
    </dgm:pt>
    <dgm:pt modelId="{716D6953-C2A5-4B69-AA63-84C782D63425}" type="sibTrans" cxnId="{071E79C4-BAE7-4095-A0D6-335F75C4D2FA}">
      <dgm:prSet/>
      <dgm:spPr/>
      <dgm:t>
        <a:bodyPr/>
        <a:lstStyle/>
        <a:p>
          <a:endParaRPr lang="ru-RU"/>
        </a:p>
      </dgm:t>
    </dgm:pt>
    <dgm:pt modelId="{3CC47819-5C37-4767-B0F3-88896BBE196F}">
      <dgm:prSet phldrT="[Текст]"/>
      <dgm:spPr/>
      <dgm:t>
        <a:bodyPr/>
        <a:lstStyle/>
        <a:p>
          <a:r>
            <a:rPr lang="ru-RU" b="1" dirty="0" err="1" smtClean="0"/>
            <a:t>Клиенто</a:t>
          </a:r>
          <a:r>
            <a:rPr lang="ru-RU" b="1" dirty="0" smtClean="0"/>
            <a:t>-ориентированность</a:t>
          </a:r>
          <a:endParaRPr lang="ru-RU" b="1" dirty="0"/>
        </a:p>
      </dgm:t>
    </dgm:pt>
    <dgm:pt modelId="{5BD91E81-8572-4D51-8BFD-A08BDC5C1ED7}" type="parTrans" cxnId="{9FAD6BC8-7698-4234-B936-A79C25C64D7C}">
      <dgm:prSet/>
      <dgm:spPr/>
      <dgm:t>
        <a:bodyPr/>
        <a:lstStyle/>
        <a:p>
          <a:endParaRPr lang="ru-RU"/>
        </a:p>
      </dgm:t>
    </dgm:pt>
    <dgm:pt modelId="{EFFE5945-FF6E-4C59-A9AC-C6B1B5437387}" type="sibTrans" cxnId="{9FAD6BC8-7698-4234-B936-A79C25C64D7C}">
      <dgm:prSet/>
      <dgm:spPr/>
      <dgm:t>
        <a:bodyPr/>
        <a:lstStyle/>
        <a:p>
          <a:endParaRPr lang="ru-RU"/>
        </a:p>
      </dgm:t>
    </dgm:pt>
    <dgm:pt modelId="{E054F4E9-4193-4607-A5A1-258E23CD7FE7}" type="pres">
      <dgm:prSet presAssocID="{26E86656-0271-4E9B-B992-D2A99CBB50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966EF-F669-4AEE-BE8E-55394DA89965}" type="pres">
      <dgm:prSet presAssocID="{65E3B373-6BC0-487C-874A-F9157B2C3E5D}" presName="node" presStyleLbl="node1" presStyleIdx="0" presStyleCnt="8" custScaleX="238784" custScaleY="137887" custRadScaleRad="94746" custRadScaleInc="-1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15427-1179-4ACE-A8FF-98286ABB3241}" type="pres">
      <dgm:prSet presAssocID="{E9B436B3-7A61-4502-A422-222598A8F007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BB18ED3-8AC3-4D58-8374-C5D8B9B7BA13}" type="pres">
      <dgm:prSet presAssocID="{E9B436B3-7A61-4502-A422-222598A8F00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6D2D7F3-96B7-4EF1-ACCD-2E7DD5905A2A}" type="pres">
      <dgm:prSet presAssocID="{91425AB4-5559-4177-B3A5-25CFC648B036}" presName="node" presStyleLbl="node1" presStyleIdx="1" presStyleCnt="8" custScaleX="238784" custScaleY="137887" custRadScaleRad="175943" custRadScaleInc="6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47F1-FD0D-4BD5-813D-1E6097E438AF}" type="pres">
      <dgm:prSet presAssocID="{03BB582B-6314-489F-B6AC-B27B9F99C7D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6BF5E37-C8E3-4334-8FEB-AD6A6DC76D98}" type="pres">
      <dgm:prSet presAssocID="{03BB582B-6314-489F-B6AC-B27B9F99C7DE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816F4C1-1DFA-4A5B-8405-E54C8CDAEF8D}" type="pres">
      <dgm:prSet presAssocID="{58D824A1-46D1-4ED7-97AF-06CED161C30C}" presName="node" presStyleLbl="node1" presStyleIdx="2" presStyleCnt="8" custScaleX="238784" custScaleY="137887" custRadScaleRad="207925" custRadScaleInc="-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5B69-FC5D-4AC4-A5F2-9A444A6C80E7}" type="pres">
      <dgm:prSet presAssocID="{5A994A9D-F59C-4D8E-A68F-0E260E7151F9}" presName="sibTrans" presStyleLbl="sibTrans2D1" presStyleIdx="2" presStyleCnt="8"/>
      <dgm:spPr/>
      <dgm:t>
        <a:bodyPr/>
        <a:lstStyle/>
        <a:p>
          <a:endParaRPr lang="ru-RU"/>
        </a:p>
      </dgm:t>
    </dgm:pt>
    <dgm:pt modelId="{E9F08FB0-AD90-4A5D-87F2-C9853489B01B}" type="pres">
      <dgm:prSet presAssocID="{5A994A9D-F59C-4D8E-A68F-0E260E7151F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E0B746E2-3E72-447C-9142-433945D98EC0}" type="pres">
      <dgm:prSet presAssocID="{951FDB8E-5174-4AD0-BFF1-D0C7A7115D3B}" presName="node" presStyleLbl="node1" presStyleIdx="3" presStyleCnt="8" custScaleX="238784" custScaleY="137887" custRadScaleRad="174476" custRadScaleInc="-7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B6AE3-11C9-4B1D-B6D2-AF10D038FAC9}" type="pres">
      <dgm:prSet presAssocID="{CA2772AB-79C2-481F-9610-661C95516B4C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5B7E74D-B803-4DE2-B2EC-CD100ABDA91B}" type="pres">
      <dgm:prSet presAssocID="{CA2772AB-79C2-481F-9610-661C95516B4C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97D07395-4C06-4DDB-8CD3-B7175EFA8458}" type="pres">
      <dgm:prSet presAssocID="{2255D8E9-EF94-4846-9CA3-7CEAF19C80E2}" presName="node" presStyleLbl="node1" presStyleIdx="4" presStyleCnt="8" custScaleX="238784" custScaleY="137887" custRadScaleRad="91921" custRadScaleInc="2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B007-047C-4865-9DE3-C009DC367467}" type="pres">
      <dgm:prSet presAssocID="{77E2CF7A-8983-4875-BA93-E5E7F434603C}" presName="sibTrans" presStyleLbl="sibTrans2D1" presStyleIdx="4" presStyleCnt="8"/>
      <dgm:spPr/>
      <dgm:t>
        <a:bodyPr/>
        <a:lstStyle/>
        <a:p>
          <a:endParaRPr lang="ru-RU"/>
        </a:p>
      </dgm:t>
    </dgm:pt>
    <dgm:pt modelId="{2CCB12F6-9F69-48D6-AA6C-400869B15EC9}" type="pres">
      <dgm:prSet presAssocID="{77E2CF7A-8983-4875-BA93-E5E7F434603C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22C45FE2-EE16-4EFF-8F09-C00EFAF77878}" type="pres">
      <dgm:prSet presAssocID="{ECE26C84-1C22-4E7A-A1C6-6682CFAB1253}" presName="node" presStyleLbl="node1" presStyleIdx="5" presStyleCnt="8" custScaleX="238784" custScaleY="137887" custRadScaleRad="180799" custRadScaleInc="74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6F593-7393-41B7-80C0-D6A928236A84}" type="pres">
      <dgm:prSet presAssocID="{73151E96-73E5-424F-9D6A-068B22FC1774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1A4263-1461-46EE-B943-A423B88A3F1B}" type="pres">
      <dgm:prSet presAssocID="{73151E96-73E5-424F-9D6A-068B22FC1774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73D4CA22-0B63-4862-8119-749970E89419}" type="pres">
      <dgm:prSet presAssocID="{9C50BC23-2127-439E-89D8-2D7DC821FE0C}" presName="node" presStyleLbl="node1" presStyleIdx="6" presStyleCnt="8" custScaleX="238784" custScaleY="137887" custRadScaleRad="220024" custRadScaleInc="2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8DC88-B8C6-45DA-8C8F-3C177CD6BEA6}" type="pres">
      <dgm:prSet presAssocID="{716D6953-C2A5-4B69-AA63-84C782D6342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0DF8B235-59C2-46E3-9F4D-29C9289B35C3}" type="pres">
      <dgm:prSet presAssocID="{716D6953-C2A5-4B69-AA63-84C782D6342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A2C0C17-A734-4532-A9F8-057E101E4FC5}" type="pres">
      <dgm:prSet presAssocID="{3CC47819-5C37-4767-B0F3-88896BBE196F}" presName="node" presStyleLbl="node1" presStyleIdx="7" presStyleCnt="8" custScaleX="238784" custScaleY="137887" custRadScaleRad="178317" custRadScaleInc="-7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70EC-7BC4-459D-A9A1-6AE00D98C0EE}" type="pres">
      <dgm:prSet presAssocID="{EFFE5945-FF6E-4C59-A9AC-C6B1B5437387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6D0CA55-3D0E-49A7-9A4E-F413DC4EFCB8}" type="pres">
      <dgm:prSet presAssocID="{EFFE5945-FF6E-4C59-A9AC-C6B1B5437387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071E79C4-BAE7-4095-A0D6-335F75C4D2FA}" srcId="{26E86656-0271-4E9B-B992-D2A99CBB501B}" destId="{9C50BC23-2127-439E-89D8-2D7DC821FE0C}" srcOrd="6" destOrd="0" parTransId="{D81A4767-D4E5-4DAE-B933-C0208A8A8ADC}" sibTransId="{716D6953-C2A5-4B69-AA63-84C782D63425}"/>
    <dgm:cxn modelId="{2B43A6B4-0670-4D9F-81FD-26963D39DAC7}" type="presOf" srcId="{03BB582B-6314-489F-B6AC-B27B9F99C7DE}" destId="{B6BF5E37-C8E3-4334-8FEB-AD6A6DC76D98}" srcOrd="1" destOrd="0" presId="urn:microsoft.com/office/officeart/2005/8/layout/cycle2"/>
    <dgm:cxn modelId="{5B6AE87F-EA6A-4F0A-9813-D6EC2DF94B84}" type="presOf" srcId="{716D6953-C2A5-4B69-AA63-84C782D63425}" destId="{0DF8B235-59C2-46E3-9F4D-29C9289B35C3}" srcOrd="1" destOrd="0" presId="urn:microsoft.com/office/officeart/2005/8/layout/cycle2"/>
    <dgm:cxn modelId="{DD07C662-1D18-4BF1-A96B-8E643C2665B9}" type="presOf" srcId="{EFFE5945-FF6E-4C59-A9AC-C6B1B5437387}" destId="{E6D0CA55-3D0E-49A7-9A4E-F413DC4EFCB8}" srcOrd="1" destOrd="0" presId="urn:microsoft.com/office/officeart/2005/8/layout/cycle2"/>
    <dgm:cxn modelId="{7BAF85C1-A330-4617-BADA-5BC582AFC731}" type="presOf" srcId="{73151E96-73E5-424F-9D6A-068B22FC1774}" destId="{D376F593-7393-41B7-80C0-D6A928236A84}" srcOrd="0" destOrd="0" presId="urn:microsoft.com/office/officeart/2005/8/layout/cycle2"/>
    <dgm:cxn modelId="{F67422BF-B07E-46C1-8BBF-6852E864B5D5}" type="presOf" srcId="{951FDB8E-5174-4AD0-BFF1-D0C7A7115D3B}" destId="{E0B746E2-3E72-447C-9142-433945D98EC0}" srcOrd="0" destOrd="0" presId="urn:microsoft.com/office/officeart/2005/8/layout/cycle2"/>
    <dgm:cxn modelId="{61B06135-7686-49E7-92AB-C7BC4C328ABA}" srcId="{26E86656-0271-4E9B-B992-D2A99CBB501B}" destId="{65E3B373-6BC0-487C-874A-F9157B2C3E5D}" srcOrd="0" destOrd="0" parTransId="{8F0F2336-4091-4E05-B3B4-93CC16274176}" sibTransId="{E9B436B3-7A61-4502-A422-222598A8F007}"/>
    <dgm:cxn modelId="{55C89A49-4EDD-4AE9-86F1-02937649BB1A}" type="presOf" srcId="{ECE26C84-1C22-4E7A-A1C6-6682CFAB1253}" destId="{22C45FE2-EE16-4EFF-8F09-C00EFAF77878}" srcOrd="0" destOrd="0" presId="urn:microsoft.com/office/officeart/2005/8/layout/cycle2"/>
    <dgm:cxn modelId="{98DF8BAB-44B2-4315-A0D4-63331402098F}" type="presOf" srcId="{2255D8E9-EF94-4846-9CA3-7CEAF19C80E2}" destId="{97D07395-4C06-4DDB-8CD3-B7175EFA8458}" srcOrd="0" destOrd="0" presId="urn:microsoft.com/office/officeart/2005/8/layout/cycle2"/>
    <dgm:cxn modelId="{317172ED-148E-4343-AA4E-7B3946A894A8}" type="presOf" srcId="{3CC47819-5C37-4767-B0F3-88896BBE196F}" destId="{8A2C0C17-A734-4532-A9F8-057E101E4FC5}" srcOrd="0" destOrd="0" presId="urn:microsoft.com/office/officeart/2005/8/layout/cycle2"/>
    <dgm:cxn modelId="{91E261B1-D960-45A5-AF4E-B96436AD0281}" type="presOf" srcId="{77E2CF7A-8983-4875-BA93-E5E7F434603C}" destId="{2CCB12F6-9F69-48D6-AA6C-400869B15EC9}" srcOrd="1" destOrd="0" presId="urn:microsoft.com/office/officeart/2005/8/layout/cycle2"/>
    <dgm:cxn modelId="{61C0B792-7B93-4218-97D0-286457351A92}" type="presOf" srcId="{9C50BC23-2127-439E-89D8-2D7DC821FE0C}" destId="{73D4CA22-0B63-4862-8119-749970E89419}" srcOrd="0" destOrd="0" presId="urn:microsoft.com/office/officeart/2005/8/layout/cycle2"/>
    <dgm:cxn modelId="{58BFA51A-0C28-4CCC-A5BC-2D063C80909E}" type="presOf" srcId="{26E86656-0271-4E9B-B992-D2A99CBB501B}" destId="{E054F4E9-4193-4607-A5A1-258E23CD7FE7}" srcOrd="0" destOrd="0" presId="urn:microsoft.com/office/officeart/2005/8/layout/cycle2"/>
    <dgm:cxn modelId="{7D6F6AE7-AC65-4018-BE57-03501DDD7B97}" srcId="{26E86656-0271-4E9B-B992-D2A99CBB501B}" destId="{ECE26C84-1C22-4E7A-A1C6-6682CFAB1253}" srcOrd="5" destOrd="0" parTransId="{434FB4BD-3DCF-4413-8452-12BFDA3ED066}" sibTransId="{73151E96-73E5-424F-9D6A-068B22FC1774}"/>
    <dgm:cxn modelId="{7B3E7CDB-AD12-43FB-86DD-998106371775}" type="presOf" srcId="{58D824A1-46D1-4ED7-97AF-06CED161C30C}" destId="{D816F4C1-1DFA-4A5B-8405-E54C8CDAEF8D}" srcOrd="0" destOrd="0" presId="urn:microsoft.com/office/officeart/2005/8/layout/cycle2"/>
    <dgm:cxn modelId="{0CA05B30-BC6D-47E6-A23C-2FFD52421432}" srcId="{26E86656-0271-4E9B-B992-D2A99CBB501B}" destId="{2255D8E9-EF94-4846-9CA3-7CEAF19C80E2}" srcOrd="4" destOrd="0" parTransId="{A54725FC-812D-4076-8EC1-C5AE5521E5AB}" sibTransId="{77E2CF7A-8983-4875-BA93-E5E7F434603C}"/>
    <dgm:cxn modelId="{A7650268-315A-488A-A2E5-1846BB98D8CB}" srcId="{26E86656-0271-4E9B-B992-D2A99CBB501B}" destId="{58D824A1-46D1-4ED7-97AF-06CED161C30C}" srcOrd="2" destOrd="0" parTransId="{477F9EFB-26A5-4123-96FA-3A3099D1907E}" sibTransId="{5A994A9D-F59C-4D8E-A68F-0E260E7151F9}"/>
    <dgm:cxn modelId="{E125A431-AE45-4A03-8A6C-08BD52371F8B}" type="presOf" srcId="{77E2CF7A-8983-4875-BA93-E5E7F434603C}" destId="{542DB007-047C-4865-9DE3-C009DC367467}" srcOrd="0" destOrd="0" presId="urn:microsoft.com/office/officeart/2005/8/layout/cycle2"/>
    <dgm:cxn modelId="{93E58D58-ADC0-426F-8CBC-ABD5D2563ECC}" type="presOf" srcId="{65E3B373-6BC0-487C-874A-F9157B2C3E5D}" destId="{017966EF-F669-4AEE-BE8E-55394DA89965}" srcOrd="0" destOrd="0" presId="urn:microsoft.com/office/officeart/2005/8/layout/cycle2"/>
    <dgm:cxn modelId="{E49C70C6-630F-4380-B241-D1D0154AEA7B}" type="presOf" srcId="{5A994A9D-F59C-4D8E-A68F-0E260E7151F9}" destId="{03845B69-FC5D-4AC4-A5F2-9A444A6C80E7}" srcOrd="0" destOrd="0" presId="urn:microsoft.com/office/officeart/2005/8/layout/cycle2"/>
    <dgm:cxn modelId="{116321F7-6BDC-4077-B3A2-1A18990938FA}" type="presOf" srcId="{CA2772AB-79C2-481F-9610-661C95516B4C}" destId="{E1BB6AE3-11C9-4B1D-B6D2-AF10D038FAC9}" srcOrd="0" destOrd="0" presId="urn:microsoft.com/office/officeart/2005/8/layout/cycle2"/>
    <dgm:cxn modelId="{385CD84D-83D7-4994-8ED5-50B576F92747}" type="presOf" srcId="{E9B436B3-7A61-4502-A422-222598A8F007}" destId="{F5815427-1179-4ACE-A8FF-98286ABB3241}" srcOrd="0" destOrd="0" presId="urn:microsoft.com/office/officeart/2005/8/layout/cycle2"/>
    <dgm:cxn modelId="{25E7BC7A-0E17-40D5-B307-4B9DD1080663}" type="presOf" srcId="{03BB582B-6314-489F-B6AC-B27B9F99C7DE}" destId="{461547F1-FD0D-4BD5-813D-1E6097E438AF}" srcOrd="0" destOrd="0" presId="urn:microsoft.com/office/officeart/2005/8/layout/cycle2"/>
    <dgm:cxn modelId="{6EF438F8-B241-4A86-A39F-22DE03C7EFFC}" type="presOf" srcId="{716D6953-C2A5-4B69-AA63-84C782D63425}" destId="{2068DC88-B8C6-45DA-8C8F-3C177CD6BEA6}" srcOrd="0" destOrd="0" presId="urn:microsoft.com/office/officeart/2005/8/layout/cycle2"/>
    <dgm:cxn modelId="{A3846960-C0B5-4C1E-AC3A-31D249A1EDDB}" srcId="{26E86656-0271-4E9B-B992-D2A99CBB501B}" destId="{91425AB4-5559-4177-B3A5-25CFC648B036}" srcOrd="1" destOrd="0" parTransId="{8D68C5D9-4338-4AC3-9418-5B2464740BFD}" sibTransId="{03BB582B-6314-489F-B6AC-B27B9F99C7DE}"/>
    <dgm:cxn modelId="{A2324C13-EA7A-4233-B220-0733BE3C6679}" type="presOf" srcId="{5A994A9D-F59C-4D8E-A68F-0E260E7151F9}" destId="{E9F08FB0-AD90-4A5D-87F2-C9853489B01B}" srcOrd="1" destOrd="0" presId="urn:microsoft.com/office/officeart/2005/8/layout/cycle2"/>
    <dgm:cxn modelId="{F34D8A65-C916-4EE4-815A-3C5D1E38E55F}" type="presOf" srcId="{E9B436B3-7A61-4502-A422-222598A8F007}" destId="{2BB18ED3-8AC3-4D58-8374-C5D8B9B7BA13}" srcOrd="1" destOrd="0" presId="urn:microsoft.com/office/officeart/2005/8/layout/cycle2"/>
    <dgm:cxn modelId="{4B922F85-3D74-432C-A38B-85D9F32D455C}" type="presOf" srcId="{73151E96-73E5-424F-9D6A-068B22FC1774}" destId="{491A4263-1461-46EE-B943-A423B88A3F1B}" srcOrd="1" destOrd="0" presId="urn:microsoft.com/office/officeart/2005/8/layout/cycle2"/>
    <dgm:cxn modelId="{BE558520-03AD-409E-9F90-951C69F1B022}" type="presOf" srcId="{CA2772AB-79C2-481F-9610-661C95516B4C}" destId="{D5B7E74D-B803-4DE2-B2EC-CD100ABDA91B}" srcOrd="1" destOrd="0" presId="urn:microsoft.com/office/officeart/2005/8/layout/cycle2"/>
    <dgm:cxn modelId="{F910581E-BAEE-4B10-AA0E-E7917CD51073}" type="presOf" srcId="{91425AB4-5559-4177-B3A5-25CFC648B036}" destId="{06D2D7F3-96B7-4EF1-ACCD-2E7DD5905A2A}" srcOrd="0" destOrd="0" presId="urn:microsoft.com/office/officeart/2005/8/layout/cycle2"/>
    <dgm:cxn modelId="{9FAD6BC8-7698-4234-B936-A79C25C64D7C}" srcId="{26E86656-0271-4E9B-B992-D2A99CBB501B}" destId="{3CC47819-5C37-4767-B0F3-88896BBE196F}" srcOrd="7" destOrd="0" parTransId="{5BD91E81-8572-4D51-8BFD-A08BDC5C1ED7}" sibTransId="{EFFE5945-FF6E-4C59-A9AC-C6B1B5437387}"/>
    <dgm:cxn modelId="{D14D88FB-8BDB-4EA8-B408-18F7598FDBC5}" srcId="{26E86656-0271-4E9B-B992-D2A99CBB501B}" destId="{951FDB8E-5174-4AD0-BFF1-D0C7A7115D3B}" srcOrd="3" destOrd="0" parTransId="{CAE2F817-14EF-43C1-A1FA-875D40FEE231}" sibTransId="{CA2772AB-79C2-481F-9610-661C95516B4C}"/>
    <dgm:cxn modelId="{A7273D87-7F48-4C54-A44E-42849A93BB48}" type="presOf" srcId="{EFFE5945-FF6E-4C59-A9AC-C6B1B5437387}" destId="{F1CA70EC-7BC4-459D-A9A1-6AE00D98C0EE}" srcOrd="0" destOrd="0" presId="urn:microsoft.com/office/officeart/2005/8/layout/cycle2"/>
    <dgm:cxn modelId="{D50FF6F6-E3C0-4FFA-91C0-9683FE12250B}" type="presParOf" srcId="{E054F4E9-4193-4607-A5A1-258E23CD7FE7}" destId="{017966EF-F669-4AEE-BE8E-55394DA89965}" srcOrd="0" destOrd="0" presId="urn:microsoft.com/office/officeart/2005/8/layout/cycle2"/>
    <dgm:cxn modelId="{461FD61C-22C1-46D4-BF0C-E976DC37C5D4}" type="presParOf" srcId="{E054F4E9-4193-4607-A5A1-258E23CD7FE7}" destId="{F5815427-1179-4ACE-A8FF-98286ABB3241}" srcOrd="1" destOrd="0" presId="urn:microsoft.com/office/officeart/2005/8/layout/cycle2"/>
    <dgm:cxn modelId="{4663CE24-9025-4B55-B08E-AF95DBF523E2}" type="presParOf" srcId="{F5815427-1179-4ACE-A8FF-98286ABB3241}" destId="{2BB18ED3-8AC3-4D58-8374-C5D8B9B7BA13}" srcOrd="0" destOrd="0" presId="urn:microsoft.com/office/officeart/2005/8/layout/cycle2"/>
    <dgm:cxn modelId="{F6A629BB-09A5-4BC4-976E-E0AE0605AF7C}" type="presParOf" srcId="{E054F4E9-4193-4607-A5A1-258E23CD7FE7}" destId="{06D2D7F3-96B7-4EF1-ACCD-2E7DD5905A2A}" srcOrd="2" destOrd="0" presId="urn:microsoft.com/office/officeart/2005/8/layout/cycle2"/>
    <dgm:cxn modelId="{BE776E05-AED3-476A-906C-48B2092C9DC7}" type="presParOf" srcId="{E054F4E9-4193-4607-A5A1-258E23CD7FE7}" destId="{461547F1-FD0D-4BD5-813D-1E6097E438AF}" srcOrd="3" destOrd="0" presId="urn:microsoft.com/office/officeart/2005/8/layout/cycle2"/>
    <dgm:cxn modelId="{1E9C0101-133D-44A6-A546-B1385EBB0E02}" type="presParOf" srcId="{461547F1-FD0D-4BD5-813D-1E6097E438AF}" destId="{B6BF5E37-C8E3-4334-8FEB-AD6A6DC76D98}" srcOrd="0" destOrd="0" presId="urn:microsoft.com/office/officeart/2005/8/layout/cycle2"/>
    <dgm:cxn modelId="{A7FB81F2-17DE-43B7-BE50-8A9B07689A7E}" type="presParOf" srcId="{E054F4E9-4193-4607-A5A1-258E23CD7FE7}" destId="{D816F4C1-1DFA-4A5B-8405-E54C8CDAEF8D}" srcOrd="4" destOrd="0" presId="urn:microsoft.com/office/officeart/2005/8/layout/cycle2"/>
    <dgm:cxn modelId="{17FF27B7-217D-431F-AE81-B40E7BAF5F72}" type="presParOf" srcId="{E054F4E9-4193-4607-A5A1-258E23CD7FE7}" destId="{03845B69-FC5D-4AC4-A5F2-9A444A6C80E7}" srcOrd="5" destOrd="0" presId="urn:microsoft.com/office/officeart/2005/8/layout/cycle2"/>
    <dgm:cxn modelId="{F290456A-4535-415D-9995-C5AB748B70B7}" type="presParOf" srcId="{03845B69-FC5D-4AC4-A5F2-9A444A6C80E7}" destId="{E9F08FB0-AD90-4A5D-87F2-C9853489B01B}" srcOrd="0" destOrd="0" presId="urn:microsoft.com/office/officeart/2005/8/layout/cycle2"/>
    <dgm:cxn modelId="{9A602BF0-837C-48B8-90B7-9D4A2046916F}" type="presParOf" srcId="{E054F4E9-4193-4607-A5A1-258E23CD7FE7}" destId="{E0B746E2-3E72-447C-9142-433945D98EC0}" srcOrd="6" destOrd="0" presId="urn:microsoft.com/office/officeart/2005/8/layout/cycle2"/>
    <dgm:cxn modelId="{337B7168-E525-48B0-B3DE-57833CCA82A1}" type="presParOf" srcId="{E054F4E9-4193-4607-A5A1-258E23CD7FE7}" destId="{E1BB6AE3-11C9-4B1D-B6D2-AF10D038FAC9}" srcOrd="7" destOrd="0" presId="urn:microsoft.com/office/officeart/2005/8/layout/cycle2"/>
    <dgm:cxn modelId="{8DFD093E-818F-49D3-B538-645D5354AAC7}" type="presParOf" srcId="{E1BB6AE3-11C9-4B1D-B6D2-AF10D038FAC9}" destId="{D5B7E74D-B803-4DE2-B2EC-CD100ABDA91B}" srcOrd="0" destOrd="0" presId="urn:microsoft.com/office/officeart/2005/8/layout/cycle2"/>
    <dgm:cxn modelId="{074571A0-EB36-43E6-9424-EB7D6FD115A8}" type="presParOf" srcId="{E054F4E9-4193-4607-A5A1-258E23CD7FE7}" destId="{97D07395-4C06-4DDB-8CD3-B7175EFA8458}" srcOrd="8" destOrd="0" presId="urn:microsoft.com/office/officeart/2005/8/layout/cycle2"/>
    <dgm:cxn modelId="{16611702-F8E8-4C94-85DA-653F687C6155}" type="presParOf" srcId="{E054F4E9-4193-4607-A5A1-258E23CD7FE7}" destId="{542DB007-047C-4865-9DE3-C009DC367467}" srcOrd="9" destOrd="0" presId="urn:microsoft.com/office/officeart/2005/8/layout/cycle2"/>
    <dgm:cxn modelId="{831AA796-3130-42E1-B358-4BC3C061CA84}" type="presParOf" srcId="{542DB007-047C-4865-9DE3-C009DC367467}" destId="{2CCB12F6-9F69-48D6-AA6C-400869B15EC9}" srcOrd="0" destOrd="0" presId="urn:microsoft.com/office/officeart/2005/8/layout/cycle2"/>
    <dgm:cxn modelId="{1B670BD1-4545-4A44-8A6B-566C3BBBBBD8}" type="presParOf" srcId="{E054F4E9-4193-4607-A5A1-258E23CD7FE7}" destId="{22C45FE2-EE16-4EFF-8F09-C00EFAF77878}" srcOrd="10" destOrd="0" presId="urn:microsoft.com/office/officeart/2005/8/layout/cycle2"/>
    <dgm:cxn modelId="{AC14F632-A2B5-4E31-906D-9644EB12B1FF}" type="presParOf" srcId="{E054F4E9-4193-4607-A5A1-258E23CD7FE7}" destId="{D376F593-7393-41B7-80C0-D6A928236A84}" srcOrd="11" destOrd="0" presId="urn:microsoft.com/office/officeart/2005/8/layout/cycle2"/>
    <dgm:cxn modelId="{A1CA1C25-7E3A-486D-9A68-9FE766D71A1B}" type="presParOf" srcId="{D376F593-7393-41B7-80C0-D6A928236A84}" destId="{491A4263-1461-46EE-B943-A423B88A3F1B}" srcOrd="0" destOrd="0" presId="urn:microsoft.com/office/officeart/2005/8/layout/cycle2"/>
    <dgm:cxn modelId="{86636EB2-B1D9-4865-8C60-69C7CE6757B6}" type="presParOf" srcId="{E054F4E9-4193-4607-A5A1-258E23CD7FE7}" destId="{73D4CA22-0B63-4862-8119-749970E89419}" srcOrd="12" destOrd="0" presId="urn:microsoft.com/office/officeart/2005/8/layout/cycle2"/>
    <dgm:cxn modelId="{DB9852B5-AA83-4E9A-965F-DDB178D713C3}" type="presParOf" srcId="{E054F4E9-4193-4607-A5A1-258E23CD7FE7}" destId="{2068DC88-B8C6-45DA-8C8F-3C177CD6BEA6}" srcOrd="13" destOrd="0" presId="urn:microsoft.com/office/officeart/2005/8/layout/cycle2"/>
    <dgm:cxn modelId="{32C1377D-522B-4E26-ACEE-D61582AD94A6}" type="presParOf" srcId="{2068DC88-B8C6-45DA-8C8F-3C177CD6BEA6}" destId="{0DF8B235-59C2-46E3-9F4D-29C9289B35C3}" srcOrd="0" destOrd="0" presId="urn:microsoft.com/office/officeart/2005/8/layout/cycle2"/>
    <dgm:cxn modelId="{9DDD3381-ADAA-496E-8977-F0AC22D8B010}" type="presParOf" srcId="{E054F4E9-4193-4607-A5A1-258E23CD7FE7}" destId="{8A2C0C17-A734-4532-A9F8-057E101E4FC5}" srcOrd="14" destOrd="0" presId="urn:microsoft.com/office/officeart/2005/8/layout/cycle2"/>
    <dgm:cxn modelId="{028D91A7-DC45-403F-A2F0-84E886D15DFC}" type="presParOf" srcId="{E054F4E9-4193-4607-A5A1-258E23CD7FE7}" destId="{F1CA70EC-7BC4-459D-A9A1-6AE00D98C0EE}" srcOrd="15" destOrd="0" presId="urn:microsoft.com/office/officeart/2005/8/layout/cycle2"/>
    <dgm:cxn modelId="{BE8A7480-C0B1-44BE-B128-63BBDF053A0D}" type="presParOf" srcId="{F1CA70EC-7BC4-459D-A9A1-6AE00D98C0EE}" destId="{E6D0CA55-3D0E-49A7-9A4E-F413DC4EFC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D4EA8-8C4B-4978-B84E-6F3B9833FAE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757763-B637-4A7F-BAC4-492B003A6D90}" type="pres">
      <dgm:prSet presAssocID="{0F0D4EA8-8C4B-4978-B84E-6F3B9833FA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DAA2E-6A6C-4131-95C7-98B30FB79C2E}" type="presOf" srcId="{0F0D4EA8-8C4B-4978-B84E-6F3B9833FAE2}" destId="{EF757763-B637-4A7F-BAC4-492B003A6D9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405D1-2136-49DA-8A80-9E98A1D6B1C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76D00B-207D-4E36-A348-BBB834721A5D}">
      <dgm:prSet phldrT="[Текст]"/>
      <dgm:spPr/>
      <dgm:t>
        <a:bodyPr/>
        <a:lstStyle/>
        <a:p>
          <a:endParaRPr lang="ru-RU" dirty="0"/>
        </a:p>
      </dgm:t>
    </dgm:pt>
    <dgm:pt modelId="{2AE1E858-4032-4E40-8E9A-4D2DF089948E}" type="parTrans" cxnId="{9634869D-67A5-4816-918C-36C4035FAE69}">
      <dgm:prSet/>
      <dgm:spPr/>
      <dgm:t>
        <a:bodyPr/>
        <a:lstStyle/>
        <a:p>
          <a:endParaRPr lang="ru-RU"/>
        </a:p>
      </dgm:t>
    </dgm:pt>
    <dgm:pt modelId="{833A8C7E-3098-4EA8-B9FA-EC385F71C4A7}" type="sibTrans" cxnId="{9634869D-67A5-4816-918C-36C4035FAE69}">
      <dgm:prSet/>
      <dgm:spPr/>
      <dgm:t>
        <a:bodyPr/>
        <a:lstStyle/>
        <a:p>
          <a:endParaRPr lang="ru-RU"/>
        </a:p>
      </dgm:t>
    </dgm:pt>
    <dgm:pt modelId="{1F0A0CFC-7BC1-4A23-B47D-EFD9970FF753}">
      <dgm:prSet phldrT="[Текст]"/>
      <dgm:spPr/>
      <dgm:t>
        <a:bodyPr/>
        <a:lstStyle/>
        <a:p>
          <a:r>
            <a:rPr lang="ru-RU" b="1" dirty="0" smtClean="0"/>
            <a:t>Первичная </a:t>
          </a:r>
          <a:r>
            <a:rPr lang="ru-RU" b="1" dirty="0" smtClean="0"/>
            <a:t>психодиагностика</a:t>
          </a:r>
          <a:r>
            <a:rPr lang="en-US" b="1" dirty="0" smtClean="0"/>
            <a:t> </a:t>
          </a:r>
          <a:r>
            <a:rPr lang="ru-RU" b="1" dirty="0" smtClean="0"/>
            <a:t/>
          </a:r>
          <a:br>
            <a:rPr lang="ru-RU" b="1" dirty="0" smtClean="0"/>
          </a:br>
          <a:r>
            <a:rPr lang="en-US" dirty="0" smtClean="0"/>
            <a:t>(</a:t>
          </a:r>
          <a:r>
            <a:rPr lang="ru-RU" dirty="0" smtClean="0"/>
            <a:t>проводится при поступлении )</a:t>
          </a:r>
          <a:endParaRPr lang="ru-RU" dirty="0"/>
        </a:p>
      </dgm:t>
    </dgm:pt>
    <dgm:pt modelId="{C07A7329-8702-44EF-964D-88994ECF147C}" type="parTrans" cxnId="{37626953-AEC7-4FA2-81D8-B328FE0CA24F}">
      <dgm:prSet/>
      <dgm:spPr/>
      <dgm:t>
        <a:bodyPr/>
        <a:lstStyle/>
        <a:p>
          <a:endParaRPr lang="ru-RU"/>
        </a:p>
      </dgm:t>
    </dgm:pt>
    <dgm:pt modelId="{70B8306C-F93C-4E1A-8446-862FF428A8BE}" type="sibTrans" cxnId="{37626953-AEC7-4FA2-81D8-B328FE0CA24F}">
      <dgm:prSet/>
      <dgm:spPr/>
      <dgm:t>
        <a:bodyPr/>
        <a:lstStyle/>
        <a:p>
          <a:endParaRPr lang="ru-RU"/>
        </a:p>
      </dgm:t>
    </dgm:pt>
    <dgm:pt modelId="{88D3F29D-E8EF-4BAA-8F24-D0F47208E131}">
      <dgm:prSet phldrT="[Текст]"/>
      <dgm:spPr/>
      <dgm:t>
        <a:bodyPr/>
        <a:lstStyle/>
        <a:p>
          <a:endParaRPr lang="ru-RU" dirty="0" smtClean="0"/>
        </a:p>
      </dgm:t>
    </dgm:pt>
    <dgm:pt modelId="{84264CBA-E03A-4018-A1B2-3433CB7B9F75}" type="parTrans" cxnId="{3B71F21A-EF88-4119-A166-86EB78F97913}">
      <dgm:prSet/>
      <dgm:spPr/>
      <dgm:t>
        <a:bodyPr/>
        <a:lstStyle/>
        <a:p>
          <a:endParaRPr lang="ru-RU"/>
        </a:p>
      </dgm:t>
    </dgm:pt>
    <dgm:pt modelId="{7D6D6BA1-0578-46A2-A904-D3C113A0130E}" type="sibTrans" cxnId="{3B71F21A-EF88-4119-A166-86EB78F97913}">
      <dgm:prSet/>
      <dgm:spPr/>
      <dgm:t>
        <a:bodyPr/>
        <a:lstStyle/>
        <a:p>
          <a:endParaRPr lang="ru-RU"/>
        </a:p>
      </dgm:t>
    </dgm:pt>
    <dgm:pt modelId="{8A1CE419-91D0-4774-9530-D3B9F4AAC306}">
      <dgm:prSet phldrT="[Текст]"/>
      <dgm:spPr/>
      <dgm:t>
        <a:bodyPr/>
        <a:lstStyle/>
        <a:p>
          <a:r>
            <a:rPr lang="ru-RU" b="1" dirty="0" smtClean="0"/>
            <a:t>Плановый социально-психологический </a:t>
          </a:r>
          <a:r>
            <a:rPr lang="ru-RU" b="1" dirty="0" smtClean="0"/>
            <a:t>патронаж</a:t>
          </a:r>
          <a:br>
            <a:rPr lang="ru-RU" b="1" dirty="0" smtClean="0"/>
          </a:br>
          <a:r>
            <a:rPr lang="ru-RU" dirty="0" smtClean="0"/>
            <a:t>(проводится 1 раз в 3 месяца)</a:t>
          </a:r>
          <a:endParaRPr lang="ru-RU" dirty="0"/>
        </a:p>
      </dgm:t>
    </dgm:pt>
    <dgm:pt modelId="{2D76B40D-D3C6-47D7-AE99-4F3CDB8CBD88}" type="parTrans" cxnId="{6F3F4E51-563C-429F-B52B-F95AC95C993C}">
      <dgm:prSet/>
      <dgm:spPr/>
      <dgm:t>
        <a:bodyPr/>
        <a:lstStyle/>
        <a:p>
          <a:endParaRPr lang="ru-RU"/>
        </a:p>
      </dgm:t>
    </dgm:pt>
    <dgm:pt modelId="{297BB9C1-680D-407A-89DE-3152D316DB95}" type="sibTrans" cxnId="{6F3F4E51-563C-429F-B52B-F95AC95C993C}">
      <dgm:prSet/>
      <dgm:spPr/>
      <dgm:t>
        <a:bodyPr/>
        <a:lstStyle/>
        <a:p>
          <a:endParaRPr lang="ru-RU"/>
        </a:p>
      </dgm:t>
    </dgm:pt>
    <dgm:pt modelId="{5BD82632-2460-40BA-BA50-9439D2E41A5C}">
      <dgm:prSet phldrT="[Текст]"/>
      <dgm:spPr/>
      <dgm:t>
        <a:bodyPr/>
        <a:lstStyle/>
        <a:p>
          <a:endParaRPr lang="ru-RU" dirty="0" smtClean="0"/>
        </a:p>
      </dgm:t>
    </dgm:pt>
    <dgm:pt modelId="{0620AF7D-97D5-4C07-A658-B018B760F463}" type="parTrans" cxnId="{E76A862D-9B06-4A56-A8F3-956B695B1B37}">
      <dgm:prSet/>
      <dgm:spPr/>
      <dgm:t>
        <a:bodyPr/>
        <a:lstStyle/>
        <a:p>
          <a:endParaRPr lang="ru-RU"/>
        </a:p>
      </dgm:t>
    </dgm:pt>
    <dgm:pt modelId="{E03CF63E-3DEC-4AA3-9381-26551F3E973B}" type="sibTrans" cxnId="{E76A862D-9B06-4A56-A8F3-956B695B1B37}">
      <dgm:prSet/>
      <dgm:spPr/>
      <dgm:t>
        <a:bodyPr/>
        <a:lstStyle/>
        <a:p>
          <a:endParaRPr lang="ru-RU"/>
        </a:p>
      </dgm:t>
    </dgm:pt>
    <dgm:pt modelId="{1D6CD6D1-6E61-43FF-9185-AE42D186E00B}">
      <dgm:prSet/>
      <dgm:spPr/>
      <dgm:t>
        <a:bodyPr/>
        <a:lstStyle/>
        <a:p>
          <a:r>
            <a:rPr lang="ru-RU" b="1" dirty="0" smtClean="0"/>
            <a:t>Развернутая </a:t>
          </a:r>
          <a:r>
            <a:rPr lang="ru-RU" b="1" dirty="0" smtClean="0"/>
            <a:t>психодиагностика</a:t>
          </a:r>
          <a:br>
            <a:rPr lang="ru-RU" b="1" dirty="0" smtClean="0"/>
          </a:br>
          <a:r>
            <a:rPr lang="en-US" dirty="0" smtClean="0"/>
            <a:t>(</a:t>
          </a:r>
          <a:r>
            <a:rPr lang="ru-RU" dirty="0" smtClean="0"/>
            <a:t>проводится через шесть месяцев с момента поступления)</a:t>
          </a:r>
          <a:endParaRPr lang="ru-RU" dirty="0"/>
        </a:p>
      </dgm:t>
    </dgm:pt>
    <dgm:pt modelId="{B33D2A9D-6126-422C-B318-D9B40000CC08}" type="parTrans" cxnId="{9902D80C-69A3-4DB7-BAF0-8CEF9669F04C}">
      <dgm:prSet/>
      <dgm:spPr/>
      <dgm:t>
        <a:bodyPr/>
        <a:lstStyle/>
        <a:p>
          <a:endParaRPr lang="ru-RU"/>
        </a:p>
      </dgm:t>
    </dgm:pt>
    <dgm:pt modelId="{B692BAF8-4429-47F2-B0FD-F59BBE0A9482}" type="sibTrans" cxnId="{9902D80C-69A3-4DB7-BAF0-8CEF9669F04C}">
      <dgm:prSet/>
      <dgm:spPr/>
      <dgm:t>
        <a:bodyPr/>
        <a:lstStyle/>
        <a:p>
          <a:endParaRPr lang="ru-RU"/>
        </a:p>
      </dgm:t>
    </dgm:pt>
    <dgm:pt modelId="{90C133CC-BB41-41E8-AA25-3948C1BEE9A1}">
      <dgm:prSet phldrT="[Текст]"/>
      <dgm:spPr/>
      <dgm:t>
        <a:bodyPr/>
        <a:lstStyle/>
        <a:p>
          <a:r>
            <a:rPr lang="ru-RU" b="1" dirty="0" smtClean="0"/>
            <a:t>Составление индивидуального </a:t>
          </a:r>
          <a:r>
            <a:rPr lang="ru-RU" b="1" dirty="0" smtClean="0"/>
            <a:t>плана</a:t>
          </a:r>
          <a:br>
            <a:rPr lang="ru-RU" b="1" dirty="0" smtClean="0"/>
          </a:br>
          <a:r>
            <a:rPr lang="en-US" dirty="0" smtClean="0"/>
            <a:t>(</a:t>
          </a:r>
          <a:r>
            <a:rPr lang="ru-RU" dirty="0" smtClean="0"/>
            <a:t>составляется в течении первого месяца проживания)</a:t>
          </a:r>
          <a:endParaRPr lang="ru-RU" dirty="0"/>
        </a:p>
      </dgm:t>
    </dgm:pt>
    <dgm:pt modelId="{99984F77-C7BF-4034-A67B-C44F3ED8F48B}" type="sibTrans" cxnId="{CC1BCA94-0E34-42AC-9FF7-ED02F20C4C3D}">
      <dgm:prSet/>
      <dgm:spPr/>
      <dgm:t>
        <a:bodyPr/>
        <a:lstStyle/>
        <a:p>
          <a:endParaRPr lang="ru-RU"/>
        </a:p>
      </dgm:t>
    </dgm:pt>
    <dgm:pt modelId="{33CB7593-575A-4FBC-ACDE-2D359C974C8F}" type="parTrans" cxnId="{CC1BCA94-0E34-42AC-9FF7-ED02F20C4C3D}">
      <dgm:prSet/>
      <dgm:spPr/>
      <dgm:t>
        <a:bodyPr/>
        <a:lstStyle/>
        <a:p>
          <a:endParaRPr lang="ru-RU"/>
        </a:p>
      </dgm:t>
    </dgm:pt>
    <dgm:pt modelId="{3DF29133-7C98-4B29-BE4C-79C0FDC63D3D}">
      <dgm:prSet phldrT="[Текст]" phldr="1"/>
      <dgm:spPr/>
      <dgm:t>
        <a:bodyPr/>
        <a:lstStyle/>
        <a:p>
          <a:endParaRPr lang="ru-RU" dirty="0"/>
        </a:p>
      </dgm:t>
    </dgm:pt>
    <dgm:pt modelId="{121AF389-C262-4748-B5DC-31707B757450}" type="sibTrans" cxnId="{24615D11-8278-4802-AE12-A7B4FDE63CCA}">
      <dgm:prSet/>
      <dgm:spPr/>
      <dgm:t>
        <a:bodyPr/>
        <a:lstStyle/>
        <a:p>
          <a:endParaRPr lang="ru-RU"/>
        </a:p>
      </dgm:t>
    </dgm:pt>
    <dgm:pt modelId="{8CAC3B48-FEFB-4A69-9AAE-396452EFD186}" type="parTrans" cxnId="{24615D11-8278-4802-AE12-A7B4FDE63CCA}">
      <dgm:prSet/>
      <dgm:spPr/>
      <dgm:t>
        <a:bodyPr/>
        <a:lstStyle/>
        <a:p>
          <a:endParaRPr lang="ru-RU"/>
        </a:p>
      </dgm:t>
    </dgm:pt>
    <dgm:pt modelId="{52AA0FA3-51DC-48D0-9091-1F32A9D2C74B}" type="pres">
      <dgm:prSet presAssocID="{79C405D1-2136-49DA-8A80-9E98A1D6B1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FFD03-DAED-4843-BEBC-97B1A76AEE86}" type="pres">
      <dgm:prSet presAssocID="{A476D00B-207D-4E36-A348-BBB834721A5D}" presName="composite" presStyleCnt="0"/>
      <dgm:spPr/>
    </dgm:pt>
    <dgm:pt modelId="{F8377A30-F9AC-4F30-961B-B23152D98FB1}" type="pres">
      <dgm:prSet presAssocID="{A476D00B-207D-4E36-A348-BBB834721A5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D14C0-9A79-4715-A37F-917BDC3CDF58}" type="pres">
      <dgm:prSet presAssocID="{A476D00B-207D-4E36-A348-BBB834721A5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D4A2C-C2B7-46BC-A944-82D75EECD7FC}" type="pres">
      <dgm:prSet presAssocID="{833A8C7E-3098-4EA8-B9FA-EC385F71C4A7}" presName="sp" presStyleCnt="0"/>
      <dgm:spPr/>
    </dgm:pt>
    <dgm:pt modelId="{6EBD22CC-9CC0-4992-8E76-E9D4AF2E41A1}" type="pres">
      <dgm:prSet presAssocID="{3DF29133-7C98-4B29-BE4C-79C0FDC63D3D}" presName="composite" presStyleCnt="0"/>
      <dgm:spPr/>
    </dgm:pt>
    <dgm:pt modelId="{2138E391-5A34-4206-817F-9475A121BABB}" type="pres">
      <dgm:prSet presAssocID="{3DF29133-7C98-4B29-BE4C-79C0FDC63D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B2567-0FDC-434E-AAF7-54AAC5FF71AD}" type="pres">
      <dgm:prSet presAssocID="{3DF29133-7C98-4B29-BE4C-79C0FDC63D3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AB4A4-5C1D-4EFB-B25B-6B1015E0A16B}" type="pres">
      <dgm:prSet presAssocID="{121AF389-C262-4748-B5DC-31707B757450}" presName="sp" presStyleCnt="0"/>
      <dgm:spPr/>
    </dgm:pt>
    <dgm:pt modelId="{3B0F1717-8979-4057-A0A6-C4C78A39E3C7}" type="pres">
      <dgm:prSet presAssocID="{5BD82632-2460-40BA-BA50-9439D2E41A5C}" presName="composite" presStyleCnt="0"/>
      <dgm:spPr/>
    </dgm:pt>
    <dgm:pt modelId="{90C21171-308D-43A0-98E7-0673C53C190C}" type="pres">
      <dgm:prSet presAssocID="{5BD82632-2460-40BA-BA50-9439D2E41A5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374A3-AEB0-4084-AC70-1F76E59C0FCF}" type="pres">
      <dgm:prSet presAssocID="{5BD82632-2460-40BA-BA50-9439D2E41A5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F1B77-60AB-4EDE-8576-0E24AA1D2413}" type="pres">
      <dgm:prSet presAssocID="{E03CF63E-3DEC-4AA3-9381-26551F3E973B}" presName="sp" presStyleCnt="0"/>
      <dgm:spPr/>
    </dgm:pt>
    <dgm:pt modelId="{5F20BB9C-45A7-4BDC-B89B-FAEFCBD50FEB}" type="pres">
      <dgm:prSet presAssocID="{88D3F29D-E8EF-4BAA-8F24-D0F47208E131}" presName="composite" presStyleCnt="0"/>
      <dgm:spPr/>
    </dgm:pt>
    <dgm:pt modelId="{73F42CDB-E480-4B64-9D6B-67A8ABF1A2A1}" type="pres">
      <dgm:prSet presAssocID="{88D3F29D-E8EF-4BAA-8F24-D0F47208E13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9F50-0CD2-4C24-9EBE-D232DDABE602}" type="pres">
      <dgm:prSet presAssocID="{88D3F29D-E8EF-4BAA-8F24-D0F47208E13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59C85-67E2-48A2-A485-6DEA9E3976DA}" type="presOf" srcId="{1F0A0CFC-7BC1-4A23-B47D-EFD9970FF753}" destId="{901D14C0-9A79-4715-A37F-917BDC3CDF58}" srcOrd="0" destOrd="0" presId="urn:microsoft.com/office/officeart/2005/8/layout/chevron2"/>
    <dgm:cxn modelId="{83ECDA4D-B185-46F7-84D9-1D576F49FAAA}" type="presOf" srcId="{90C133CC-BB41-41E8-AA25-3948C1BEE9A1}" destId="{320B2567-0FDC-434E-AAF7-54AAC5FF71AD}" srcOrd="0" destOrd="0" presId="urn:microsoft.com/office/officeart/2005/8/layout/chevron2"/>
    <dgm:cxn modelId="{3431688A-81A7-4068-83A2-EB9B25D56556}" type="presOf" srcId="{A476D00B-207D-4E36-A348-BBB834721A5D}" destId="{F8377A30-F9AC-4F30-961B-B23152D98FB1}" srcOrd="0" destOrd="0" presId="urn:microsoft.com/office/officeart/2005/8/layout/chevron2"/>
    <dgm:cxn modelId="{02240E55-264A-4799-8C10-2C49543591BB}" type="presOf" srcId="{8A1CE419-91D0-4774-9530-D3B9F4AAC306}" destId="{7EED9F50-0CD2-4C24-9EBE-D232DDABE602}" srcOrd="0" destOrd="0" presId="urn:microsoft.com/office/officeart/2005/8/layout/chevron2"/>
    <dgm:cxn modelId="{9634869D-67A5-4816-918C-36C4035FAE69}" srcId="{79C405D1-2136-49DA-8A80-9E98A1D6B1CE}" destId="{A476D00B-207D-4E36-A348-BBB834721A5D}" srcOrd="0" destOrd="0" parTransId="{2AE1E858-4032-4E40-8E9A-4D2DF089948E}" sibTransId="{833A8C7E-3098-4EA8-B9FA-EC385F71C4A7}"/>
    <dgm:cxn modelId="{24615D11-8278-4802-AE12-A7B4FDE63CCA}" srcId="{79C405D1-2136-49DA-8A80-9E98A1D6B1CE}" destId="{3DF29133-7C98-4B29-BE4C-79C0FDC63D3D}" srcOrd="1" destOrd="0" parTransId="{8CAC3B48-FEFB-4A69-9AAE-396452EFD186}" sibTransId="{121AF389-C262-4748-B5DC-31707B757450}"/>
    <dgm:cxn modelId="{6F3F4E51-563C-429F-B52B-F95AC95C993C}" srcId="{88D3F29D-E8EF-4BAA-8F24-D0F47208E131}" destId="{8A1CE419-91D0-4774-9530-D3B9F4AAC306}" srcOrd="0" destOrd="0" parTransId="{2D76B40D-D3C6-47D7-AE99-4F3CDB8CBD88}" sibTransId="{297BB9C1-680D-407A-89DE-3152D316DB95}"/>
    <dgm:cxn modelId="{94AB5B3B-710D-4C57-9BEB-0A55F03EA370}" type="presOf" srcId="{79C405D1-2136-49DA-8A80-9E98A1D6B1CE}" destId="{52AA0FA3-51DC-48D0-9091-1F32A9D2C74B}" srcOrd="0" destOrd="0" presId="urn:microsoft.com/office/officeart/2005/8/layout/chevron2"/>
    <dgm:cxn modelId="{CC1BCA94-0E34-42AC-9FF7-ED02F20C4C3D}" srcId="{3DF29133-7C98-4B29-BE4C-79C0FDC63D3D}" destId="{90C133CC-BB41-41E8-AA25-3948C1BEE9A1}" srcOrd="0" destOrd="0" parTransId="{33CB7593-575A-4FBC-ACDE-2D359C974C8F}" sibTransId="{99984F77-C7BF-4034-A67B-C44F3ED8F48B}"/>
    <dgm:cxn modelId="{CF31F85D-1371-4A0D-856D-9296A8BB4F90}" type="presOf" srcId="{3DF29133-7C98-4B29-BE4C-79C0FDC63D3D}" destId="{2138E391-5A34-4206-817F-9475A121BABB}" srcOrd="0" destOrd="0" presId="urn:microsoft.com/office/officeart/2005/8/layout/chevron2"/>
    <dgm:cxn modelId="{E76A862D-9B06-4A56-A8F3-956B695B1B37}" srcId="{79C405D1-2136-49DA-8A80-9E98A1D6B1CE}" destId="{5BD82632-2460-40BA-BA50-9439D2E41A5C}" srcOrd="2" destOrd="0" parTransId="{0620AF7D-97D5-4C07-A658-B018B760F463}" sibTransId="{E03CF63E-3DEC-4AA3-9381-26551F3E973B}"/>
    <dgm:cxn modelId="{EF5B2111-8B66-4D29-A412-946A59D94561}" type="presOf" srcId="{5BD82632-2460-40BA-BA50-9439D2E41A5C}" destId="{90C21171-308D-43A0-98E7-0673C53C190C}" srcOrd="0" destOrd="0" presId="urn:microsoft.com/office/officeart/2005/8/layout/chevron2"/>
    <dgm:cxn modelId="{3B71F21A-EF88-4119-A166-86EB78F97913}" srcId="{79C405D1-2136-49DA-8A80-9E98A1D6B1CE}" destId="{88D3F29D-E8EF-4BAA-8F24-D0F47208E131}" srcOrd="3" destOrd="0" parTransId="{84264CBA-E03A-4018-A1B2-3433CB7B9F75}" sibTransId="{7D6D6BA1-0578-46A2-A904-D3C113A0130E}"/>
    <dgm:cxn modelId="{45BF274D-9EEE-439F-AE7B-CE7A8C687B22}" type="presOf" srcId="{88D3F29D-E8EF-4BAA-8F24-D0F47208E131}" destId="{73F42CDB-E480-4B64-9D6B-67A8ABF1A2A1}" srcOrd="0" destOrd="0" presId="urn:microsoft.com/office/officeart/2005/8/layout/chevron2"/>
    <dgm:cxn modelId="{37626953-AEC7-4FA2-81D8-B328FE0CA24F}" srcId="{A476D00B-207D-4E36-A348-BBB834721A5D}" destId="{1F0A0CFC-7BC1-4A23-B47D-EFD9970FF753}" srcOrd="0" destOrd="0" parTransId="{C07A7329-8702-44EF-964D-88994ECF147C}" sibTransId="{70B8306C-F93C-4E1A-8446-862FF428A8BE}"/>
    <dgm:cxn modelId="{9902D80C-69A3-4DB7-BAF0-8CEF9669F04C}" srcId="{5BD82632-2460-40BA-BA50-9439D2E41A5C}" destId="{1D6CD6D1-6E61-43FF-9185-AE42D186E00B}" srcOrd="0" destOrd="0" parTransId="{B33D2A9D-6126-422C-B318-D9B40000CC08}" sibTransId="{B692BAF8-4429-47F2-B0FD-F59BBE0A9482}"/>
    <dgm:cxn modelId="{F71BC544-64D4-431A-8851-610F806F3103}" type="presOf" srcId="{1D6CD6D1-6E61-43FF-9185-AE42D186E00B}" destId="{6C0374A3-AEB0-4084-AC70-1F76E59C0FCF}" srcOrd="0" destOrd="0" presId="urn:microsoft.com/office/officeart/2005/8/layout/chevron2"/>
    <dgm:cxn modelId="{FDDD3742-B9C1-4E64-AF6C-9444BA68AEFF}" type="presParOf" srcId="{52AA0FA3-51DC-48D0-9091-1F32A9D2C74B}" destId="{B83FFD03-DAED-4843-BEBC-97B1A76AEE86}" srcOrd="0" destOrd="0" presId="urn:microsoft.com/office/officeart/2005/8/layout/chevron2"/>
    <dgm:cxn modelId="{A6203CDE-2D8C-4DFA-A42E-924C82A1CE5F}" type="presParOf" srcId="{B83FFD03-DAED-4843-BEBC-97B1A76AEE86}" destId="{F8377A30-F9AC-4F30-961B-B23152D98FB1}" srcOrd="0" destOrd="0" presId="urn:microsoft.com/office/officeart/2005/8/layout/chevron2"/>
    <dgm:cxn modelId="{D6B329FC-2CA0-482E-B211-974E0DAA5B06}" type="presParOf" srcId="{B83FFD03-DAED-4843-BEBC-97B1A76AEE86}" destId="{901D14C0-9A79-4715-A37F-917BDC3CDF58}" srcOrd="1" destOrd="0" presId="urn:microsoft.com/office/officeart/2005/8/layout/chevron2"/>
    <dgm:cxn modelId="{43D9E196-B08F-4AD7-8A40-D9A4B9E3EBAE}" type="presParOf" srcId="{52AA0FA3-51DC-48D0-9091-1F32A9D2C74B}" destId="{136D4A2C-C2B7-46BC-A944-82D75EECD7FC}" srcOrd="1" destOrd="0" presId="urn:microsoft.com/office/officeart/2005/8/layout/chevron2"/>
    <dgm:cxn modelId="{7080EB4C-250E-4B80-8DFB-DAF494666B8F}" type="presParOf" srcId="{52AA0FA3-51DC-48D0-9091-1F32A9D2C74B}" destId="{6EBD22CC-9CC0-4992-8E76-E9D4AF2E41A1}" srcOrd="2" destOrd="0" presId="urn:microsoft.com/office/officeart/2005/8/layout/chevron2"/>
    <dgm:cxn modelId="{8C2DB7CE-CE2E-4229-9ADA-4E3D1324C333}" type="presParOf" srcId="{6EBD22CC-9CC0-4992-8E76-E9D4AF2E41A1}" destId="{2138E391-5A34-4206-817F-9475A121BABB}" srcOrd="0" destOrd="0" presId="urn:microsoft.com/office/officeart/2005/8/layout/chevron2"/>
    <dgm:cxn modelId="{4D76399C-8638-4BB3-9846-F3FC54493CCD}" type="presParOf" srcId="{6EBD22CC-9CC0-4992-8E76-E9D4AF2E41A1}" destId="{320B2567-0FDC-434E-AAF7-54AAC5FF71AD}" srcOrd="1" destOrd="0" presId="urn:microsoft.com/office/officeart/2005/8/layout/chevron2"/>
    <dgm:cxn modelId="{23C0399A-1381-4B5A-823D-C0EE98CD2A9E}" type="presParOf" srcId="{52AA0FA3-51DC-48D0-9091-1F32A9D2C74B}" destId="{8FAAB4A4-5C1D-4EFB-B25B-6B1015E0A16B}" srcOrd="3" destOrd="0" presId="urn:microsoft.com/office/officeart/2005/8/layout/chevron2"/>
    <dgm:cxn modelId="{6A9FA90E-64D3-4F93-A3D2-03956239830A}" type="presParOf" srcId="{52AA0FA3-51DC-48D0-9091-1F32A9D2C74B}" destId="{3B0F1717-8979-4057-A0A6-C4C78A39E3C7}" srcOrd="4" destOrd="0" presId="urn:microsoft.com/office/officeart/2005/8/layout/chevron2"/>
    <dgm:cxn modelId="{43DB04A9-7C87-4F0E-8A74-2160E320F28B}" type="presParOf" srcId="{3B0F1717-8979-4057-A0A6-C4C78A39E3C7}" destId="{90C21171-308D-43A0-98E7-0673C53C190C}" srcOrd="0" destOrd="0" presId="urn:microsoft.com/office/officeart/2005/8/layout/chevron2"/>
    <dgm:cxn modelId="{0D163C5F-30FE-4FA7-A626-DB4563023CA7}" type="presParOf" srcId="{3B0F1717-8979-4057-A0A6-C4C78A39E3C7}" destId="{6C0374A3-AEB0-4084-AC70-1F76E59C0FCF}" srcOrd="1" destOrd="0" presId="urn:microsoft.com/office/officeart/2005/8/layout/chevron2"/>
    <dgm:cxn modelId="{C473BA65-09EF-4975-88AC-32A82A107E19}" type="presParOf" srcId="{52AA0FA3-51DC-48D0-9091-1F32A9D2C74B}" destId="{C6DF1B77-60AB-4EDE-8576-0E24AA1D2413}" srcOrd="5" destOrd="0" presId="urn:microsoft.com/office/officeart/2005/8/layout/chevron2"/>
    <dgm:cxn modelId="{AC0C2E3B-C526-4AE9-ABE9-874022A33E2F}" type="presParOf" srcId="{52AA0FA3-51DC-48D0-9091-1F32A9D2C74B}" destId="{5F20BB9C-45A7-4BDC-B89B-FAEFCBD50FEB}" srcOrd="6" destOrd="0" presId="urn:microsoft.com/office/officeart/2005/8/layout/chevron2"/>
    <dgm:cxn modelId="{2219BCC1-EA85-485B-A2AB-17F428537AC3}" type="presParOf" srcId="{5F20BB9C-45A7-4BDC-B89B-FAEFCBD50FEB}" destId="{73F42CDB-E480-4B64-9D6B-67A8ABF1A2A1}" srcOrd="0" destOrd="0" presId="urn:microsoft.com/office/officeart/2005/8/layout/chevron2"/>
    <dgm:cxn modelId="{20A4AC9B-F89F-4679-937A-F43F7DB14705}" type="presParOf" srcId="{5F20BB9C-45A7-4BDC-B89B-FAEFCBD50FEB}" destId="{7EED9F50-0CD2-4C24-9EBE-D232DDABE6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0D4EA8-8C4B-4978-B84E-6F3B9833FAE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757763-B637-4A7F-BAC4-492B003A6D90}" type="pres">
      <dgm:prSet presAssocID="{0F0D4EA8-8C4B-4978-B84E-6F3B9833FA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DAA2E-6A6C-4131-95C7-98B30FB79C2E}" type="presOf" srcId="{0F0D4EA8-8C4B-4978-B84E-6F3B9833FAE2}" destId="{EF757763-B637-4A7F-BAC4-492B003A6D9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66EF-F669-4AEE-BE8E-55394DA89965}">
      <dsp:nvSpPr>
        <dsp:cNvPr id="0" name=""/>
        <dsp:cNvSpPr/>
      </dsp:nvSpPr>
      <dsp:spPr>
        <a:xfrm>
          <a:off x="4223861" y="-101528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Права человека</a:t>
          </a:r>
          <a:endParaRPr lang="ru-RU" sz="1600" b="1" kern="1200" dirty="0"/>
        </a:p>
      </dsp:txBody>
      <dsp:txXfrm>
        <a:off x="4658754" y="149603"/>
        <a:ext cx="2099850" cy="1212569"/>
      </dsp:txXfrm>
    </dsp:sp>
    <dsp:sp modelId="{F5815427-1179-4ACE-A8FF-98286ABB3241}">
      <dsp:nvSpPr>
        <dsp:cNvPr id="0" name=""/>
        <dsp:cNvSpPr/>
      </dsp:nvSpPr>
      <dsp:spPr>
        <a:xfrm rot="161710">
          <a:off x="7392593" y="636886"/>
          <a:ext cx="492665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7392663" y="717872"/>
        <a:ext cx="366746" cy="251839"/>
      </dsp:txXfrm>
    </dsp:sp>
    <dsp:sp modelId="{06D2D7F3-96B7-4EF1-ACCD-2E7DD5905A2A}">
      <dsp:nvSpPr>
        <dsp:cNvPr id="0" name=""/>
        <dsp:cNvSpPr/>
      </dsp:nvSpPr>
      <dsp:spPr>
        <a:xfrm>
          <a:off x="8112209" y="81512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Комфортные условия</a:t>
          </a:r>
          <a:endParaRPr lang="ru-RU" sz="1600" b="1" kern="1200" dirty="0"/>
        </a:p>
      </dsp:txBody>
      <dsp:txXfrm>
        <a:off x="8547102" y="332643"/>
        <a:ext cx="2099850" cy="1212569"/>
      </dsp:txXfrm>
    </dsp:sp>
    <dsp:sp modelId="{461547F1-FD0D-4BD5-813D-1E6097E438AF}">
      <dsp:nvSpPr>
        <dsp:cNvPr id="0" name=""/>
        <dsp:cNvSpPr/>
      </dsp:nvSpPr>
      <dsp:spPr>
        <a:xfrm rot="4340748">
          <a:off x="9819269" y="1753219"/>
          <a:ext cx="207413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9840946" y="1807518"/>
        <a:ext cx="145189" cy="251839"/>
      </dsp:txXfrm>
    </dsp:sp>
    <dsp:sp modelId="{D816F4C1-1DFA-4A5B-8405-E54C8CDAEF8D}">
      <dsp:nvSpPr>
        <dsp:cNvPr id="0" name=""/>
        <dsp:cNvSpPr/>
      </dsp:nvSpPr>
      <dsp:spPr>
        <a:xfrm>
          <a:off x="8767667" y="2141013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Поддержание здоровья</a:t>
          </a:r>
          <a:endParaRPr lang="ru-RU" sz="1600" b="1" kern="1200" dirty="0"/>
        </a:p>
      </dsp:txBody>
      <dsp:txXfrm>
        <a:off x="9202560" y="2392144"/>
        <a:ext cx="2099850" cy="1212569"/>
      </dsp:txXfrm>
    </dsp:sp>
    <dsp:sp modelId="{03845B69-FC5D-4AC4-A5F2-9A444A6C80E7}">
      <dsp:nvSpPr>
        <dsp:cNvPr id="0" name=""/>
        <dsp:cNvSpPr/>
      </dsp:nvSpPr>
      <dsp:spPr>
        <a:xfrm rot="6441062">
          <a:off x="9800729" y="3844948"/>
          <a:ext cx="243393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9848126" y="3894046"/>
        <a:ext cx="170375" cy="251839"/>
      </dsp:txXfrm>
    </dsp:sp>
    <dsp:sp modelId="{E0B746E2-3E72-447C-9142-433945D98EC0}">
      <dsp:nvSpPr>
        <dsp:cNvPr id="0" name=""/>
        <dsp:cNvSpPr/>
      </dsp:nvSpPr>
      <dsp:spPr>
        <a:xfrm>
          <a:off x="8103438" y="4266933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Социализация </a:t>
          </a:r>
          <a:endParaRPr lang="ru-RU" sz="1600" b="1" kern="1200" dirty="0"/>
        </a:p>
      </dsp:txBody>
      <dsp:txXfrm>
        <a:off x="8538331" y="4518064"/>
        <a:ext cx="2099850" cy="1212569"/>
      </dsp:txXfrm>
    </dsp:sp>
    <dsp:sp modelId="{E1BB6AE3-11C9-4B1D-B6D2-AF10D038FAC9}">
      <dsp:nvSpPr>
        <dsp:cNvPr id="0" name=""/>
        <dsp:cNvSpPr/>
      </dsp:nvSpPr>
      <dsp:spPr>
        <a:xfrm rot="10651911">
          <a:off x="7393121" y="4998215"/>
          <a:ext cx="505171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7518982" y="5079450"/>
        <a:ext cx="379252" cy="251839"/>
      </dsp:txXfrm>
    </dsp:sp>
    <dsp:sp modelId="{97D07395-4C06-4DDB-8CD3-B7175EFA8458}">
      <dsp:nvSpPr>
        <dsp:cNvPr id="0" name=""/>
        <dsp:cNvSpPr/>
      </dsp:nvSpPr>
      <dsp:spPr>
        <a:xfrm>
          <a:off x="4189771" y="4435628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интереса к жизни</a:t>
          </a:r>
          <a:endParaRPr lang="ru-RU" sz="1600" b="1" kern="1200" dirty="0"/>
        </a:p>
      </dsp:txBody>
      <dsp:txXfrm>
        <a:off x="4624664" y="4686759"/>
        <a:ext cx="2099850" cy="1212569"/>
      </dsp:txXfrm>
    </dsp:sp>
    <dsp:sp modelId="{542DB007-047C-4865-9DE3-C009DC367467}">
      <dsp:nvSpPr>
        <dsp:cNvPr id="0" name=""/>
        <dsp:cNvSpPr/>
      </dsp:nvSpPr>
      <dsp:spPr>
        <a:xfrm rot="10930760">
          <a:off x="3650973" y="5013461"/>
          <a:ext cx="383200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65891" y="5099593"/>
        <a:ext cx="268240" cy="251839"/>
      </dsp:txXfrm>
    </dsp:sp>
    <dsp:sp modelId="{22C45FE2-EE16-4EFF-8F09-C00EFAF77878}">
      <dsp:nvSpPr>
        <dsp:cNvPr id="0" name=""/>
        <dsp:cNvSpPr/>
      </dsp:nvSpPr>
      <dsp:spPr>
        <a:xfrm>
          <a:off x="504065" y="4295369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Безопасность</a:t>
          </a:r>
          <a:endParaRPr lang="ru-RU" sz="1600" b="1" kern="1200" dirty="0"/>
        </a:p>
      </dsp:txBody>
      <dsp:txXfrm>
        <a:off x="938958" y="4546500"/>
        <a:ext cx="2099850" cy="1212569"/>
      </dsp:txXfrm>
    </dsp:sp>
    <dsp:sp modelId="{D376F593-7393-41B7-80C0-D6A928236A84}">
      <dsp:nvSpPr>
        <dsp:cNvPr id="0" name=""/>
        <dsp:cNvSpPr/>
      </dsp:nvSpPr>
      <dsp:spPr>
        <a:xfrm rot="15403639">
          <a:off x="1619211" y="3881038"/>
          <a:ext cx="238376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663177" y="3999785"/>
        <a:ext cx="166863" cy="251839"/>
      </dsp:txXfrm>
    </dsp:sp>
    <dsp:sp modelId="{73D4CA22-0B63-4862-8119-749970E89419}">
      <dsp:nvSpPr>
        <dsp:cNvPr id="0" name=""/>
        <dsp:cNvSpPr/>
      </dsp:nvSpPr>
      <dsp:spPr>
        <a:xfrm>
          <a:off x="0" y="2158475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Конфиденциальность</a:t>
          </a:r>
          <a:endParaRPr lang="ru-RU" sz="1600" b="1" kern="1200" dirty="0"/>
        </a:p>
      </dsp:txBody>
      <dsp:txXfrm>
        <a:off x="434893" y="2409606"/>
        <a:ext cx="2099850" cy="1212569"/>
      </dsp:txXfrm>
    </dsp:sp>
    <dsp:sp modelId="{2068DC88-B8C6-45DA-8C8F-3C177CD6BEA6}">
      <dsp:nvSpPr>
        <dsp:cNvPr id="0" name=""/>
        <dsp:cNvSpPr/>
      </dsp:nvSpPr>
      <dsp:spPr>
        <a:xfrm rot="17130215">
          <a:off x="1672374" y="1796123"/>
          <a:ext cx="185165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692724" y="1906833"/>
        <a:ext cx="129616" cy="251839"/>
      </dsp:txXfrm>
    </dsp:sp>
    <dsp:sp modelId="{8A2C0C17-A734-4532-A9F8-057E101E4FC5}">
      <dsp:nvSpPr>
        <dsp:cNvPr id="0" name=""/>
        <dsp:cNvSpPr/>
      </dsp:nvSpPr>
      <dsp:spPr>
        <a:xfrm>
          <a:off x="563078" y="128572"/>
          <a:ext cx="2969636" cy="1714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Клиенто</a:t>
          </a:r>
          <a:r>
            <a:rPr lang="ru-RU" sz="1600" b="1" kern="1200" dirty="0" smtClean="0"/>
            <a:t>-ориентированность</a:t>
          </a:r>
          <a:endParaRPr lang="ru-RU" sz="1600" b="1" kern="1200" dirty="0"/>
        </a:p>
      </dsp:txBody>
      <dsp:txXfrm>
        <a:off x="997971" y="379703"/>
        <a:ext cx="2099850" cy="1212569"/>
      </dsp:txXfrm>
    </dsp:sp>
    <dsp:sp modelId="{F1CA70EC-7BC4-459D-A9A1-6AE00D98C0EE}">
      <dsp:nvSpPr>
        <dsp:cNvPr id="0" name=""/>
        <dsp:cNvSpPr/>
      </dsp:nvSpPr>
      <dsp:spPr>
        <a:xfrm rot="21384202">
          <a:off x="3679514" y="661740"/>
          <a:ext cx="376290" cy="419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79625" y="749227"/>
        <a:ext cx="263403" cy="251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77A30-F9AC-4F30-961B-B23152D98FB1}">
      <dsp:nvSpPr>
        <dsp:cNvPr id="0" name=""/>
        <dsp:cNvSpPr/>
      </dsp:nvSpPr>
      <dsp:spPr>
        <a:xfrm rot="5400000">
          <a:off x="-214668" y="215033"/>
          <a:ext cx="1431122" cy="10017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501258"/>
        <a:ext cx="1001785" cy="429337"/>
      </dsp:txXfrm>
    </dsp:sp>
    <dsp:sp modelId="{901D14C0-9A79-4715-A37F-917BDC3CDF58}">
      <dsp:nvSpPr>
        <dsp:cNvPr id="0" name=""/>
        <dsp:cNvSpPr/>
      </dsp:nvSpPr>
      <dsp:spPr>
        <a:xfrm rot="5400000">
          <a:off x="5688406" y="-4686255"/>
          <a:ext cx="930229" cy="10303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Первичная </a:t>
          </a:r>
          <a:r>
            <a:rPr lang="ru-RU" sz="2600" b="1" kern="1200" dirty="0" smtClean="0"/>
            <a:t>психодиагностика</a:t>
          </a:r>
          <a:r>
            <a:rPr lang="en-US" sz="2600" b="1" kern="1200" dirty="0" smtClean="0"/>
            <a:t> </a:t>
          </a:r>
          <a:r>
            <a:rPr lang="ru-RU" sz="2600" b="1" kern="1200" dirty="0" smtClean="0"/>
            <a:t/>
          </a:r>
          <a:br>
            <a:rPr lang="ru-RU" sz="2600" b="1" kern="1200" dirty="0" smtClean="0"/>
          </a:br>
          <a:r>
            <a:rPr lang="en-US" sz="2600" kern="1200" dirty="0" smtClean="0"/>
            <a:t>(</a:t>
          </a:r>
          <a:r>
            <a:rPr lang="ru-RU" sz="2600" kern="1200" dirty="0" smtClean="0"/>
            <a:t>проводится при поступлении )</a:t>
          </a:r>
          <a:endParaRPr lang="ru-RU" sz="2600" kern="1200" dirty="0"/>
        </a:p>
      </dsp:txBody>
      <dsp:txXfrm rot="-5400000">
        <a:off x="1001786" y="45775"/>
        <a:ext cx="10258060" cy="839409"/>
      </dsp:txXfrm>
    </dsp:sp>
    <dsp:sp modelId="{2138E391-5A34-4206-817F-9475A121BABB}">
      <dsp:nvSpPr>
        <dsp:cNvPr id="0" name=""/>
        <dsp:cNvSpPr/>
      </dsp:nvSpPr>
      <dsp:spPr>
        <a:xfrm rot="5400000">
          <a:off x="-214668" y="1501250"/>
          <a:ext cx="1431122" cy="100178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87475"/>
        <a:ext cx="1001785" cy="429337"/>
      </dsp:txXfrm>
    </dsp:sp>
    <dsp:sp modelId="{320B2567-0FDC-434E-AAF7-54AAC5FF71AD}">
      <dsp:nvSpPr>
        <dsp:cNvPr id="0" name=""/>
        <dsp:cNvSpPr/>
      </dsp:nvSpPr>
      <dsp:spPr>
        <a:xfrm rot="5400000">
          <a:off x="5688406" y="-3400038"/>
          <a:ext cx="930229" cy="10303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Составление индивидуального </a:t>
          </a:r>
          <a:r>
            <a:rPr lang="ru-RU" sz="2600" b="1" kern="1200" dirty="0" smtClean="0"/>
            <a:t>плана</a:t>
          </a:r>
          <a:br>
            <a:rPr lang="ru-RU" sz="2600" b="1" kern="1200" dirty="0" smtClean="0"/>
          </a:br>
          <a:r>
            <a:rPr lang="en-US" sz="2600" kern="1200" dirty="0" smtClean="0"/>
            <a:t>(</a:t>
          </a:r>
          <a:r>
            <a:rPr lang="ru-RU" sz="2600" kern="1200" dirty="0" smtClean="0"/>
            <a:t>составляется в течении первого месяца проживания)</a:t>
          </a:r>
          <a:endParaRPr lang="ru-RU" sz="2600" kern="1200" dirty="0"/>
        </a:p>
      </dsp:txBody>
      <dsp:txXfrm rot="-5400000">
        <a:off x="1001786" y="1331992"/>
        <a:ext cx="10258060" cy="839409"/>
      </dsp:txXfrm>
    </dsp:sp>
    <dsp:sp modelId="{90C21171-308D-43A0-98E7-0673C53C190C}">
      <dsp:nvSpPr>
        <dsp:cNvPr id="0" name=""/>
        <dsp:cNvSpPr/>
      </dsp:nvSpPr>
      <dsp:spPr>
        <a:xfrm rot="5400000">
          <a:off x="-214668" y="2787467"/>
          <a:ext cx="1431122" cy="10017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</dsp:txBody>
      <dsp:txXfrm rot="-5400000">
        <a:off x="1" y="3073692"/>
        <a:ext cx="1001785" cy="429337"/>
      </dsp:txXfrm>
    </dsp:sp>
    <dsp:sp modelId="{6C0374A3-AEB0-4084-AC70-1F76E59C0FCF}">
      <dsp:nvSpPr>
        <dsp:cNvPr id="0" name=""/>
        <dsp:cNvSpPr/>
      </dsp:nvSpPr>
      <dsp:spPr>
        <a:xfrm rot="5400000">
          <a:off x="5688406" y="-2113821"/>
          <a:ext cx="930229" cy="10303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Развернутая </a:t>
          </a:r>
          <a:r>
            <a:rPr lang="ru-RU" sz="2600" b="1" kern="1200" dirty="0" smtClean="0"/>
            <a:t>психодиагностика</a:t>
          </a:r>
          <a:br>
            <a:rPr lang="ru-RU" sz="2600" b="1" kern="1200" dirty="0" smtClean="0"/>
          </a:br>
          <a:r>
            <a:rPr lang="en-US" sz="2600" kern="1200" dirty="0" smtClean="0"/>
            <a:t>(</a:t>
          </a:r>
          <a:r>
            <a:rPr lang="ru-RU" sz="2600" kern="1200" dirty="0" smtClean="0"/>
            <a:t>проводится через шесть месяцев с момента поступления)</a:t>
          </a:r>
          <a:endParaRPr lang="ru-RU" sz="2600" kern="1200" dirty="0"/>
        </a:p>
      </dsp:txBody>
      <dsp:txXfrm rot="-5400000">
        <a:off x="1001786" y="2618209"/>
        <a:ext cx="10258060" cy="839409"/>
      </dsp:txXfrm>
    </dsp:sp>
    <dsp:sp modelId="{73F42CDB-E480-4B64-9D6B-67A8ABF1A2A1}">
      <dsp:nvSpPr>
        <dsp:cNvPr id="0" name=""/>
        <dsp:cNvSpPr/>
      </dsp:nvSpPr>
      <dsp:spPr>
        <a:xfrm rot="5400000">
          <a:off x="-214668" y="4073683"/>
          <a:ext cx="1431122" cy="10017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</dsp:txBody>
      <dsp:txXfrm rot="-5400000">
        <a:off x="1" y="4359908"/>
        <a:ext cx="1001785" cy="429337"/>
      </dsp:txXfrm>
    </dsp:sp>
    <dsp:sp modelId="{7EED9F50-0CD2-4C24-9EBE-D232DDABE602}">
      <dsp:nvSpPr>
        <dsp:cNvPr id="0" name=""/>
        <dsp:cNvSpPr/>
      </dsp:nvSpPr>
      <dsp:spPr>
        <a:xfrm rot="5400000">
          <a:off x="5688406" y="-827604"/>
          <a:ext cx="930229" cy="10303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Плановый социально-психологический </a:t>
          </a:r>
          <a:r>
            <a:rPr lang="ru-RU" sz="2600" b="1" kern="1200" dirty="0" smtClean="0"/>
            <a:t>патронаж</a:t>
          </a:r>
          <a:br>
            <a:rPr lang="ru-RU" sz="2600" b="1" kern="1200" dirty="0" smtClean="0"/>
          </a:br>
          <a:r>
            <a:rPr lang="ru-RU" sz="2600" kern="1200" dirty="0" smtClean="0"/>
            <a:t>(проводится 1 раз в 3 месяца)</a:t>
          </a:r>
          <a:endParaRPr lang="ru-RU" sz="2600" kern="1200" dirty="0"/>
        </a:p>
      </dsp:txBody>
      <dsp:txXfrm rot="-5400000">
        <a:off x="1001786" y="3904426"/>
        <a:ext cx="10258060" cy="839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968E-1ADB-492D-AC29-E1009A42F0C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83E46-2B02-45C0-BDD2-F2148FBF8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6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83E46-2B02-45C0-BDD2-F2148FBF81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1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1295400" y="1314284"/>
            <a:ext cx="10896600" cy="554371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24811" y="1696396"/>
            <a:ext cx="7435552" cy="1732604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67541" y="3409006"/>
            <a:ext cx="8534400" cy="10306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cademi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</a:t>
            </a:r>
          </a:p>
          <a:p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скачанные файлы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60" y="35985"/>
            <a:ext cx="2681761" cy="1371492"/>
          </a:xfrm>
          <a:prstGeom prst="rect">
            <a:avLst/>
          </a:prstGeom>
        </p:spPr>
      </p:pic>
      <p:sp>
        <p:nvSpPr>
          <p:cNvPr id="16" name="Рисунок 15"/>
          <p:cNvSpPr>
            <a:spLocks noGrp="1"/>
          </p:cNvSpPr>
          <p:nvPr>
            <p:ph type="pic" sz="quarter" idx="12"/>
          </p:nvPr>
        </p:nvSpPr>
        <p:spPr>
          <a:xfrm>
            <a:off x="4977813" y="396945"/>
            <a:ext cx="3038400" cy="58468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1295400" y="1314284"/>
            <a:ext cx="10896600" cy="554371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24810" y="1696396"/>
            <a:ext cx="9835819" cy="794110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tx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67541" y="2470511"/>
            <a:ext cx="8534400" cy="597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Academi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скачанные файлы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2060" y="35985"/>
            <a:ext cx="2681761" cy="1371492"/>
          </a:xfrm>
          <a:prstGeom prst="rect">
            <a:avLst/>
          </a:prstGeom>
        </p:spPr>
      </p:pic>
      <p:sp>
        <p:nvSpPr>
          <p:cNvPr id="16" name="Рисунок 15"/>
          <p:cNvSpPr>
            <a:spLocks noGrp="1"/>
          </p:cNvSpPr>
          <p:nvPr>
            <p:ph type="pic" sz="quarter" idx="12"/>
          </p:nvPr>
        </p:nvSpPr>
        <p:spPr>
          <a:xfrm>
            <a:off x="4977813" y="396945"/>
            <a:ext cx="3038400" cy="58468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1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248000" y="649764"/>
            <a:ext cx="10944000" cy="1335400"/>
          </a:xfrm>
          <a:prstGeom prst="rect">
            <a:avLst/>
          </a:prstGeom>
          <a:solidFill>
            <a:srgbClr val="D03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71531" y="757903"/>
            <a:ext cx="9835819" cy="794110"/>
          </a:xfrm>
        </p:spPr>
        <p:txBody>
          <a:bodyPr anchor="t">
            <a:normAutofit/>
          </a:bodyPr>
          <a:lstStyle>
            <a:lvl1pPr algn="l">
              <a:defRPr sz="3300" b="0">
                <a:solidFill>
                  <a:schemeClr val="bg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 descr="nijnii kolontitul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67541" y="6027906"/>
            <a:ext cx="5502656" cy="488925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67541" y="2418315"/>
            <a:ext cx="9601200" cy="3176739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FontTx/>
              <a:buNone/>
              <a:defRPr sz="1800">
                <a:latin typeface="Corporate S" pitchFamily="18" charset="0"/>
              </a:defRPr>
            </a:lvl5pPr>
          </a:lstStyle>
          <a:p>
            <a:pPr lvl="4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тические бл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248000" y="4367494"/>
            <a:ext cx="10944000" cy="1335400"/>
          </a:xfrm>
          <a:prstGeom prst="rect">
            <a:avLst/>
          </a:prstGeom>
          <a:solidFill>
            <a:srgbClr val="B9E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71531" y="4511878"/>
            <a:ext cx="9835819" cy="1299453"/>
          </a:xfrm>
          <a:noFill/>
        </p:spPr>
        <p:txBody>
          <a:bodyPr anchor="t">
            <a:normAutofit/>
          </a:bodyPr>
          <a:lstStyle>
            <a:lvl1pPr algn="l">
              <a:defRPr sz="3300" b="0">
                <a:solidFill>
                  <a:schemeClr val="tx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ОБРАЗЕЦ РАЗДЕЛЕНИЯ ТЕМАТИЧЕСКИХ БЛОКОВ</a:t>
            </a:r>
            <a:endParaRPr lang="ru-RU" dirty="0"/>
          </a:p>
        </p:txBody>
      </p:sp>
      <p:pic>
        <p:nvPicPr>
          <p:cNvPr id="10" name="Рисунок 9" descr="nijnii kolontitul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67541" y="6027906"/>
            <a:ext cx="5502656" cy="4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ые бло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967541" y="2418315"/>
            <a:ext cx="9793088" cy="721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48000" y="649764"/>
            <a:ext cx="10944000" cy="1335400"/>
          </a:xfrm>
          <a:prstGeom prst="rect">
            <a:avLst/>
          </a:prstGeom>
          <a:solidFill>
            <a:srgbClr val="D03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71531" y="757903"/>
            <a:ext cx="9835819" cy="1443836"/>
          </a:xfrm>
        </p:spPr>
        <p:txBody>
          <a:bodyPr anchor="t">
            <a:normAutofit/>
          </a:bodyPr>
          <a:lstStyle>
            <a:lvl1pPr algn="l">
              <a:defRPr sz="3300" b="0">
                <a:solidFill>
                  <a:schemeClr val="bg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ПРИМЕР ОФОРМЛЕНИЯ КЛЮЧЕВЫХ БЛОКОВ РАЗДЕЛА</a:t>
            </a:r>
            <a:endParaRPr lang="ru-RU" dirty="0"/>
          </a:p>
        </p:txBody>
      </p:sp>
      <p:pic>
        <p:nvPicPr>
          <p:cNvPr id="10" name="Рисунок 9" descr="nijnii kolontitul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67541" y="6027906"/>
            <a:ext cx="5502656" cy="488925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967541" y="3284616"/>
            <a:ext cx="9793088" cy="721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67541" y="4150918"/>
            <a:ext cx="9793088" cy="721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1968500" y="2417569"/>
            <a:ext cx="9408584" cy="506114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/>
          </p:nvPr>
        </p:nvSpPr>
        <p:spPr>
          <a:xfrm>
            <a:off x="1967541" y="3284617"/>
            <a:ext cx="9408584" cy="506114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16"/>
          </p:nvPr>
        </p:nvSpPr>
        <p:spPr>
          <a:xfrm>
            <a:off x="1967541" y="4150919"/>
            <a:ext cx="9408584" cy="506114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351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лючевые бло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248000" y="649764"/>
            <a:ext cx="10944000" cy="1335400"/>
          </a:xfrm>
          <a:prstGeom prst="rect">
            <a:avLst/>
          </a:prstGeom>
          <a:solidFill>
            <a:srgbClr val="D03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7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71531" y="757903"/>
            <a:ext cx="9835819" cy="1443836"/>
          </a:xfrm>
        </p:spPr>
        <p:txBody>
          <a:bodyPr anchor="t">
            <a:normAutofit/>
          </a:bodyPr>
          <a:lstStyle>
            <a:lvl1pPr algn="l">
              <a:defRPr sz="3300" b="0">
                <a:solidFill>
                  <a:schemeClr val="bg1"/>
                </a:solidFill>
                <a:latin typeface="Academia" pitchFamily="34" charset="0"/>
              </a:defRPr>
            </a:lvl1pPr>
          </a:lstStyle>
          <a:p>
            <a:r>
              <a:rPr lang="ru-RU" dirty="0" smtClean="0"/>
              <a:t>ПРИМЕР ОФОРМЛЕНИЯ ТАБЛИЦ В ПРЕЗЕНТАЦИИ</a:t>
            </a:r>
            <a:endParaRPr lang="ru-RU" dirty="0"/>
          </a:p>
        </p:txBody>
      </p:sp>
      <p:pic>
        <p:nvPicPr>
          <p:cNvPr id="10" name="Рисунок 9" descr="nijnii kolontitul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67541" y="6027906"/>
            <a:ext cx="5502656" cy="488925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 userDrawn="1"/>
        </p:nvGraphicFramePr>
        <p:xfrm>
          <a:off x="1967543" y="2346123"/>
          <a:ext cx="9697076" cy="345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95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Заголовок</a:t>
                      </a:r>
                      <a:endParaRPr lang="ru-RU" sz="2400" b="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Заголовок</a:t>
                      </a:r>
                    </a:p>
                  </a:txBody>
                  <a:tcPr marL="121920" marR="121920" marT="45837" marB="45837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Заголовок</a:t>
                      </a:r>
                      <a:endParaRPr lang="ru-RU" sz="2400" b="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0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Заголовки выравниваются по центру ячейки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Основной текст выравнивается по левому краю и центру ячейки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Плашки заливаются корпоративными цветами или их оттенками 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1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Заголовки набираются  ПРОПИСНЫМИ буквами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выборе размера шрифта для удобства чтения важно оставлять свободное место </a:t>
                      </a:r>
                    </a:p>
                    <a:p>
                      <a:r>
                        <a:rPr lang="ru-RU" sz="1400" dirty="0" smtClean="0"/>
                        <a:t>в ячейке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используется цветной контур при активной заливке 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4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Заголовки набираются жирным шрифтом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Основной текст набирается контрастным читаемым цветом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Нежелательно использование более двух цветов</a:t>
                      </a:r>
                      <a:endParaRPr lang="ru-RU" sz="1400" dirty="0"/>
                    </a:p>
                  </a:txBody>
                  <a:tcPr marL="121920" marR="121920" marT="45837" marB="4583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9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F4BC-E03D-4DF4-8E0A-2C969DE13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687A-23E3-41BF-85AE-69C91F5CAE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3512" y="0"/>
            <a:ext cx="3051070" cy="15622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20410" y="-217295"/>
            <a:ext cx="12192000" cy="161234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sz="3000" b="1" dirty="0"/>
              <a:t>Психологическая помощь взрослым с нарушениями здоровья </a:t>
            </a:r>
            <a:r>
              <a:rPr lang="ru-RU" sz="3000" b="1" dirty="0" smtClean="0"/>
              <a:t>на </a:t>
            </a:r>
            <a:r>
              <a:rPr lang="ru-RU" sz="3000" b="1" dirty="0"/>
              <a:t>примере опыта работы психологической службы в Пансионате для ветеранов труда № </a:t>
            </a:r>
            <a:r>
              <a:rPr lang="ru-RU" sz="3000" b="1" dirty="0" smtClean="0"/>
              <a:t>31</a:t>
            </a:r>
            <a:endParaRPr lang="ru-RU" sz="3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1" y="1216652"/>
            <a:ext cx="10043598" cy="56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31504" y="0"/>
            <a:ext cx="3051070" cy="15622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01" y="343852"/>
            <a:ext cx="6902419" cy="6242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15741"/>
          <a:stretch/>
        </p:blipFill>
        <p:spPr>
          <a:xfrm>
            <a:off x="263351" y="343852"/>
            <a:ext cx="3794127" cy="1927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9051"/>
          <a:stretch/>
        </p:blipFill>
        <p:spPr>
          <a:xfrm>
            <a:off x="1010682" y="2362631"/>
            <a:ext cx="3847356" cy="2100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b="9338"/>
          <a:stretch/>
        </p:blipFill>
        <p:spPr>
          <a:xfrm>
            <a:off x="263351" y="4554429"/>
            <a:ext cx="3794127" cy="2031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40616" y="6093296"/>
            <a:ext cx="57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352584" y="607780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0"/>
            <a:ext cx="3051070" cy="15622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8586517"/>
              </p:ext>
            </p:extLst>
          </p:nvPr>
        </p:nvGraphicFramePr>
        <p:xfrm>
          <a:off x="191344" y="476673"/>
          <a:ext cx="1173730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63752" y="261218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Принципы работы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934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568608" y="609329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4599" y="13905"/>
            <a:ext cx="3312368" cy="1728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/>
          <a:stretch/>
        </p:blipFill>
        <p:spPr>
          <a:xfrm>
            <a:off x="5159896" y="1124744"/>
            <a:ext cx="6805268" cy="5168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7583"/>
          <a:stretch/>
        </p:blipFill>
        <p:spPr>
          <a:xfrm>
            <a:off x="839416" y="4509120"/>
            <a:ext cx="4193704" cy="216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0100"/>
          <a:stretch/>
        </p:blipFill>
        <p:spPr>
          <a:xfrm>
            <a:off x="119335" y="2074896"/>
            <a:ext cx="3688521" cy="23527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"/>
          <a:stretch/>
        </p:blipFill>
        <p:spPr>
          <a:xfrm>
            <a:off x="1963596" y="108765"/>
            <a:ext cx="3130713" cy="19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14239"/>
              </p:ext>
            </p:extLst>
          </p:nvPr>
        </p:nvGraphicFramePr>
        <p:xfrm>
          <a:off x="1703512" y="2564905"/>
          <a:ext cx="8676456" cy="365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68608" y="609329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3512" y="0"/>
            <a:ext cx="2808312" cy="14847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5485674"/>
              </p:ext>
            </p:extLst>
          </p:nvPr>
        </p:nvGraphicFramePr>
        <p:xfrm>
          <a:off x="479376" y="1378856"/>
          <a:ext cx="11305256" cy="529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600" y="27709"/>
            <a:ext cx="1209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/>
              <a:t>Компоненты психологической работы в адаптационный период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221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14239"/>
              </p:ext>
            </p:extLst>
          </p:nvPr>
        </p:nvGraphicFramePr>
        <p:xfrm>
          <a:off x="1703512" y="2564905"/>
          <a:ext cx="8676456" cy="365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68607" y="6093296"/>
            <a:ext cx="71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6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5366" y="25286"/>
            <a:ext cx="3003768" cy="16244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08932"/>
              </p:ext>
            </p:extLst>
          </p:nvPr>
        </p:nvGraphicFramePr>
        <p:xfrm>
          <a:off x="1524000" y="1772816"/>
          <a:ext cx="90364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3654" y="25286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Причины переезда в пансионат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126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68555" y="18936"/>
            <a:ext cx="3096344" cy="16561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3512" y="100349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Анализ протоколов диагностики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68607" y="6093296"/>
            <a:ext cx="71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4651343"/>
              </p:ext>
            </p:extLst>
          </p:nvPr>
        </p:nvGraphicFramePr>
        <p:xfrm>
          <a:off x="449943" y="766538"/>
          <a:ext cx="10894870" cy="526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9314" y="1306286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ВЫСОКИЙ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314" y="3064889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СРЕДНИЙ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314" y="4823492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НИЗКИЙ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68555" y="18936"/>
            <a:ext cx="3096344" cy="16561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3512" y="100349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Анализ протоколов диагностики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68607" y="6093296"/>
            <a:ext cx="71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8351704"/>
              </p:ext>
            </p:extLst>
          </p:nvPr>
        </p:nvGraphicFramePr>
        <p:xfrm>
          <a:off x="464457" y="943430"/>
          <a:ext cx="11104150" cy="571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2712" y="1929759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ВЫСОКИЙ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712" y="3688362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СРЕДНИЙ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712" y="5446965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НИЗКИЙ УРОВЕНЬ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3512" y="0"/>
            <a:ext cx="3051070" cy="15622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1" y="229681"/>
            <a:ext cx="10043598" cy="564134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0" y="5450471"/>
            <a:ext cx="12192000" cy="161234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sz="3000" b="1" dirty="0" smtClean="0"/>
              <a:t>СПАСИБО ЗА ВНИМАНИЕ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1748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nsionat">
      <a:majorFont>
        <a:latin typeface="Academia"/>
        <a:ea typeface=""/>
        <a:cs typeface=""/>
      </a:majorFont>
      <a:minorFont>
        <a:latin typeface="Corporate 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8462</TotalTime>
  <Words>84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Academia</vt:lpstr>
      <vt:lpstr>Arial</vt:lpstr>
      <vt:lpstr>Calibri</vt:lpstr>
      <vt:lpstr>Corporate S</vt:lpstr>
      <vt:lpstr>Тема Office</vt:lpstr>
      <vt:lpstr>Психологическая помощь взрослым с нарушениями здоровья на примере опыта работы психологической службы в Пансионате для ветеранов труда № 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ПВТ 31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207</cp:revision>
  <cp:lastPrinted>2021-06-02T06:55:09Z</cp:lastPrinted>
  <dcterms:created xsi:type="dcterms:W3CDTF">2013-09-25T13:57:54Z</dcterms:created>
  <dcterms:modified xsi:type="dcterms:W3CDTF">2021-06-02T07:16:07Z</dcterms:modified>
</cp:coreProperties>
</file>