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5" r:id="rId2"/>
    <p:sldMasterId id="2147483717" r:id="rId3"/>
    <p:sldMasterId id="2147483747" r:id="rId4"/>
    <p:sldMasterId id="2147483753" r:id="rId5"/>
    <p:sldMasterId id="2147483759" r:id="rId6"/>
    <p:sldMasterId id="2147483765" r:id="rId7"/>
  </p:sldMasterIdLst>
  <p:notesMasterIdLst>
    <p:notesMasterId r:id="rId24"/>
  </p:notesMasterIdLst>
  <p:sldIdLst>
    <p:sldId id="380" r:id="rId8"/>
    <p:sldId id="349" r:id="rId9"/>
    <p:sldId id="353" r:id="rId10"/>
    <p:sldId id="365" r:id="rId11"/>
    <p:sldId id="363" r:id="rId12"/>
    <p:sldId id="371" r:id="rId13"/>
    <p:sldId id="372" r:id="rId14"/>
    <p:sldId id="374" r:id="rId15"/>
    <p:sldId id="378" r:id="rId16"/>
    <p:sldId id="381" r:id="rId17"/>
    <p:sldId id="383" r:id="rId18"/>
    <p:sldId id="384" r:id="rId19"/>
    <p:sldId id="386" r:id="rId20"/>
    <p:sldId id="387" r:id="rId21"/>
    <p:sldId id="388" r:id="rId22"/>
    <p:sldId id="376" r:id="rId2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57D"/>
    <a:srgbClr val="FFFF00"/>
    <a:srgbClr val="453B71"/>
    <a:srgbClr val="5850F2"/>
    <a:srgbClr val="271DEF"/>
    <a:srgbClr val="140CB0"/>
    <a:srgbClr val="0902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7003A-7712-4D73-A54C-C59E2A31E7C4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97AF-9F53-42B1-9303-25A8ED448B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05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375F17-B763-4F28-BF89-0173F822D1A8}" type="slidenum">
              <a:rPr lang="ru-RU" smtClean="0">
                <a:latin typeface="Calibri" pitchFamily="34" charset="0"/>
              </a:rPr>
              <a:pPr/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3A00-8540-497C-B146-6C49C3474D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360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D8DA-71A4-4D77-8657-9F42ADE85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785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62D-5E6C-4E3F-B0FE-255C8FB111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585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02326"/>
            <a:ext cx="7772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713879"/>
            <a:ext cx="640080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38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212238"/>
          </a:xfrm>
        </p:spPr>
        <p:txBody>
          <a:bodyPr lIns="0" tIns="0" rIns="0" bIns="0"/>
          <a:lstStyle>
            <a:lvl1pPr>
              <a:defRPr sz="1379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65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594594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55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9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55044" y="569858"/>
            <a:ext cx="333398" cy="193441"/>
          </a:xfrm>
          <a:custGeom>
            <a:avLst/>
            <a:gdLst/>
            <a:ahLst/>
            <a:cxnLst/>
            <a:rect l="l" t="t" r="r" b="b"/>
            <a:pathLst>
              <a:path w="389889" h="301625">
                <a:moveTo>
                  <a:pt x="70853" y="301282"/>
                </a:moveTo>
                <a:lnTo>
                  <a:pt x="80327" y="238772"/>
                </a:lnTo>
                <a:lnTo>
                  <a:pt x="47245" y="218153"/>
                </a:lnTo>
                <a:lnTo>
                  <a:pt x="21913" y="192859"/>
                </a:lnTo>
                <a:lnTo>
                  <a:pt x="5707" y="163816"/>
                </a:lnTo>
                <a:lnTo>
                  <a:pt x="0" y="131952"/>
                </a:lnTo>
                <a:lnTo>
                  <a:pt x="6958" y="96875"/>
                </a:lnTo>
                <a:lnTo>
                  <a:pt x="57054" y="38649"/>
                </a:lnTo>
                <a:lnTo>
                  <a:pt x="96474" y="18016"/>
                </a:lnTo>
                <a:lnTo>
                  <a:pt x="142998" y="4713"/>
                </a:lnTo>
                <a:lnTo>
                  <a:pt x="194767" y="0"/>
                </a:lnTo>
                <a:lnTo>
                  <a:pt x="246561" y="4713"/>
                </a:lnTo>
                <a:lnTo>
                  <a:pt x="293100" y="18016"/>
                </a:lnTo>
                <a:lnTo>
                  <a:pt x="332528" y="38649"/>
                </a:lnTo>
                <a:lnTo>
                  <a:pt x="362989" y="65355"/>
                </a:lnTo>
                <a:lnTo>
                  <a:pt x="389585" y="131952"/>
                </a:lnTo>
                <a:lnTo>
                  <a:pt x="382626" y="167057"/>
                </a:lnTo>
                <a:lnTo>
                  <a:pt x="332528" y="225312"/>
                </a:lnTo>
                <a:lnTo>
                  <a:pt x="293100" y="245951"/>
                </a:lnTo>
                <a:lnTo>
                  <a:pt x="246561" y="259255"/>
                </a:lnTo>
                <a:lnTo>
                  <a:pt x="194767" y="263969"/>
                </a:lnTo>
                <a:lnTo>
                  <a:pt x="178675" y="263521"/>
                </a:lnTo>
                <a:lnTo>
                  <a:pt x="162947" y="262204"/>
                </a:lnTo>
                <a:lnTo>
                  <a:pt x="147629" y="260058"/>
                </a:lnTo>
                <a:lnTo>
                  <a:pt x="132765" y="257124"/>
                </a:lnTo>
                <a:lnTo>
                  <a:pt x="70853" y="301282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515632" y="617610"/>
            <a:ext cx="212310" cy="72490"/>
          </a:xfrm>
          <a:custGeom>
            <a:avLst/>
            <a:gdLst/>
            <a:ahLst/>
            <a:cxnLst/>
            <a:rect l="l" t="t" r="r" b="b"/>
            <a:pathLst>
              <a:path w="248285" h="113030">
                <a:moveTo>
                  <a:pt x="247904" y="96240"/>
                </a:moveTo>
                <a:lnTo>
                  <a:pt x="0" y="96240"/>
                </a:lnTo>
                <a:lnTo>
                  <a:pt x="0" y="112763"/>
                </a:lnTo>
                <a:lnTo>
                  <a:pt x="247904" y="112763"/>
                </a:lnTo>
                <a:lnTo>
                  <a:pt x="247904" y="96240"/>
                </a:lnTo>
                <a:close/>
              </a:path>
              <a:path w="248285" h="113030">
                <a:moveTo>
                  <a:pt x="247904" y="48069"/>
                </a:moveTo>
                <a:lnTo>
                  <a:pt x="0" y="48069"/>
                </a:lnTo>
                <a:lnTo>
                  <a:pt x="0" y="64643"/>
                </a:lnTo>
                <a:lnTo>
                  <a:pt x="247904" y="64643"/>
                </a:lnTo>
                <a:lnTo>
                  <a:pt x="247904" y="48069"/>
                </a:lnTo>
                <a:close/>
              </a:path>
              <a:path w="248285" h="113030">
                <a:moveTo>
                  <a:pt x="247904" y="0"/>
                </a:moveTo>
                <a:lnTo>
                  <a:pt x="0" y="0"/>
                </a:lnTo>
                <a:lnTo>
                  <a:pt x="0" y="16522"/>
                </a:lnTo>
                <a:lnTo>
                  <a:pt x="247904" y="16522"/>
                </a:lnTo>
                <a:lnTo>
                  <a:pt x="247904" y="0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4297"/>
            <a:ext cx="3905259" cy="1998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743" y="2394972"/>
            <a:ext cx="4012994" cy="19569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23106"/>
            <a:ext cx="4823644" cy="19288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4671" y="589354"/>
            <a:ext cx="2298686" cy="17290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904" y="520792"/>
            <a:ext cx="2539632" cy="1905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37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02326"/>
            <a:ext cx="7772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713879"/>
            <a:ext cx="640080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742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212238"/>
          </a:xfrm>
        </p:spPr>
        <p:txBody>
          <a:bodyPr lIns="0" tIns="0" rIns="0" bIns="0"/>
          <a:lstStyle>
            <a:lvl1pPr>
              <a:defRPr sz="1379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15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594594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32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BC40-FC84-40C2-8453-899C40A07E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294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17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55044" y="569858"/>
            <a:ext cx="333398" cy="193441"/>
          </a:xfrm>
          <a:custGeom>
            <a:avLst/>
            <a:gdLst/>
            <a:ahLst/>
            <a:cxnLst/>
            <a:rect l="l" t="t" r="r" b="b"/>
            <a:pathLst>
              <a:path w="389889" h="301625">
                <a:moveTo>
                  <a:pt x="70853" y="301282"/>
                </a:moveTo>
                <a:lnTo>
                  <a:pt x="80327" y="238772"/>
                </a:lnTo>
                <a:lnTo>
                  <a:pt x="47245" y="218153"/>
                </a:lnTo>
                <a:lnTo>
                  <a:pt x="21913" y="192859"/>
                </a:lnTo>
                <a:lnTo>
                  <a:pt x="5707" y="163816"/>
                </a:lnTo>
                <a:lnTo>
                  <a:pt x="0" y="131952"/>
                </a:lnTo>
                <a:lnTo>
                  <a:pt x="6958" y="96875"/>
                </a:lnTo>
                <a:lnTo>
                  <a:pt x="57054" y="38649"/>
                </a:lnTo>
                <a:lnTo>
                  <a:pt x="96474" y="18016"/>
                </a:lnTo>
                <a:lnTo>
                  <a:pt x="142998" y="4713"/>
                </a:lnTo>
                <a:lnTo>
                  <a:pt x="194767" y="0"/>
                </a:lnTo>
                <a:lnTo>
                  <a:pt x="246561" y="4713"/>
                </a:lnTo>
                <a:lnTo>
                  <a:pt x="293100" y="18016"/>
                </a:lnTo>
                <a:lnTo>
                  <a:pt x="332528" y="38649"/>
                </a:lnTo>
                <a:lnTo>
                  <a:pt x="362989" y="65355"/>
                </a:lnTo>
                <a:lnTo>
                  <a:pt x="389585" y="131952"/>
                </a:lnTo>
                <a:lnTo>
                  <a:pt x="382626" y="167057"/>
                </a:lnTo>
                <a:lnTo>
                  <a:pt x="332528" y="225312"/>
                </a:lnTo>
                <a:lnTo>
                  <a:pt x="293100" y="245951"/>
                </a:lnTo>
                <a:lnTo>
                  <a:pt x="246561" y="259255"/>
                </a:lnTo>
                <a:lnTo>
                  <a:pt x="194767" y="263969"/>
                </a:lnTo>
                <a:lnTo>
                  <a:pt x="178675" y="263521"/>
                </a:lnTo>
                <a:lnTo>
                  <a:pt x="162947" y="262204"/>
                </a:lnTo>
                <a:lnTo>
                  <a:pt x="147629" y="260058"/>
                </a:lnTo>
                <a:lnTo>
                  <a:pt x="132765" y="257124"/>
                </a:lnTo>
                <a:lnTo>
                  <a:pt x="70853" y="301282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515632" y="617610"/>
            <a:ext cx="212310" cy="72490"/>
          </a:xfrm>
          <a:custGeom>
            <a:avLst/>
            <a:gdLst/>
            <a:ahLst/>
            <a:cxnLst/>
            <a:rect l="l" t="t" r="r" b="b"/>
            <a:pathLst>
              <a:path w="248285" h="113030">
                <a:moveTo>
                  <a:pt x="247904" y="96240"/>
                </a:moveTo>
                <a:lnTo>
                  <a:pt x="0" y="96240"/>
                </a:lnTo>
                <a:lnTo>
                  <a:pt x="0" y="112763"/>
                </a:lnTo>
                <a:lnTo>
                  <a:pt x="247904" y="112763"/>
                </a:lnTo>
                <a:lnTo>
                  <a:pt x="247904" y="96240"/>
                </a:lnTo>
                <a:close/>
              </a:path>
              <a:path w="248285" h="113030">
                <a:moveTo>
                  <a:pt x="247904" y="48069"/>
                </a:moveTo>
                <a:lnTo>
                  <a:pt x="0" y="48069"/>
                </a:lnTo>
                <a:lnTo>
                  <a:pt x="0" y="64643"/>
                </a:lnTo>
                <a:lnTo>
                  <a:pt x="247904" y="64643"/>
                </a:lnTo>
                <a:lnTo>
                  <a:pt x="247904" y="48069"/>
                </a:lnTo>
                <a:close/>
              </a:path>
              <a:path w="248285" h="113030">
                <a:moveTo>
                  <a:pt x="247904" y="0"/>
                </a:moveTo>
                <a:lnTo>
                  <a:pt x="0" y="0"/>
                </a:lnTo>
                <a:lnTo>
                  <a:pt x="0" y="16522"/>
                </a:lnTo>
                <a:lnTo>
                  <a:pt x="247904" y="16522"/>
                </a:lnTo>
                <a:lnTo>
                  <a:pt x="247904" y="0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4297"/>
            <a:ext cx="3905259" cy="1998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743" y="2394972"/>
            <a:ext cx="4012994" cy="19569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23106"/>
            <a:ext cx="4823644" cy="19288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4671" y="589354"/>
            <a:ext cx="2298686" cy="17290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904" y="520792"/>
            <a:ext cx="2539632" cy="1905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59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02326"/>
            <a:ext cx="7772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713879"/>
            <a:ext cx="640080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53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212238"/>
          </a:xfrm>
        </p:spPr>
        <p:txBody>
          <a:bodyPr lIns="0" tIns="0" rIns="0" bIns="0"/>
          <a:lstStyle>
            <a:lvl1pPr>
              <a:defRPr sz="1379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058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594594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125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364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55044" y="569858"/>
            <a:ext cx="333398" cy="193441"/>
          </a:xfrm>
          <a:custGeom>
            <a:avLst/>
            <a:gdLst/>
            <a:ahLst/>
            <a:cxnLst/>
            <a:rect l="l" t="t" r="r" b="b"/>
            <a:pathLst>
              <a:path w="389889" h="301625">
                <a:moveTo>
                  <a:pt x="70853" y="301282"/>
                </a:moveTo>
                <a:lnTo>
                  <a:pt x="80327" y="238772"/>
                </a:lnTo>
                <a:lnTo>
                  <a:pt x="47245" y="218153"/>
                </a:lnTo>
                <a:lnTo>
                  <a:pt x="21913" y="192859"/>
                </a:lnTo>
                <a:lnTo>
                  <a:pt x="5707" y="163816"/>
                </a:lnTo>
                <a:lnTo>
                  <a:pt x="0" y="131952"/>
                </a:lnTo>
                <a:lnTo>
                  <a:pt x="6958" y="96875"/>
                </a:lnTo>
                <a:lnTo>
                  <a:pt x="57054" y="38649"/>
                </a:lnTo>
                <a:lnTo>
                  <a:pt x="96474" y="18016"/>
                </a:lnTo>
                <a:lnTo>
                  <a:pt x="142998" y="4713"/>
                </a:lnTo>
                <a:lnTo>
                  <a:pt x="194767" y="0"/>
                </a:lnTo>
                <a:lnTo>
                  <a:pt x="246561" y="4713"/>
                </a:lnTo>
                <a:lnTo>
                  <a:pt x="293100" y="18016"/>
                </a:lnTo>
                <a:lnTo>
                  <a:pt x="332528" y="38649"/>
                </a:lnTo>
                <a:lnTo>
                  <a:pt x="362989" y="65355"/>
                </a:lnTo>
                <a:lnTo>
                  <a:pt x="389585" y="131952"/>
                </a:lnTo>
                <a:lnTo>
                  <a:pt x="382626" y="167057"/>
                </a:lnTo>
                <a:lnTo>
                  <a:pt x="332528" y="225312"/>
                </a:lnTo>
                <a:lnTo>
                  <a:pt x="293100" y="245951"/>
                </a:lnTo>
                <a:lnTo>
                  <a:pt x="246561" y="259255"/>
                </a:lnTo>
                <a:lnTo>
                  <a:pt x="194767" y="263969"/>
                </a:lnTo>
                <a:lnTo>
                  <a:pt x="178675" y="263521"/>
                </a:lnTo>
                <a:lnTo>
                  <a:pt x="162947" y="262204"/>
                </a:lnTo>
                <a:lnTo>
                  <a:pt x="147629" y="260058"/>
                </a:lnTo>
                <a:lnTo>
                  <a:pt x="132765" y="257124"/>
                </a:lnTo>
                <a:lnTo>
                  <a:pt x="70853" y="301282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515632" y="617610"/>
            <a:ext cx="212310" cy="72490"/>
          </a:xfrm>
          <a:custGeom>
            <a:avLst/>
            <a:gdLst/>
            <a:ahLst/>
            <a:cxnLst/>
            <a:rect l="l" t="t" r="r" b="b"/>
            <a:pathLst>
              <a:path w="248285" h="113030">
                <a:moveTo>
                  <a:pt x="247904" y="96240"/>
                </a:moveTo>
                <a:lnTo>
                  <a:pt x="0" y="96240"/>
                </a:lnTo>
                <a:lnTo>
                  <a:pt x="0" y="112763"/>
                </a:lnTo>
                <a:lnTo>
                  <a:pt x="247904" y="112763"/>
                </a:lnTo>
                <a:lnTo>
                  <a:pt x="247904" y="96240"/>
                </a:lnTo>
                <a:close/>
              </a:path>
              <a:path w="248285" h="113030">
                <a:moveTo>
                  <a:pt x="247904" y="48069"/>
                </a:moveTo>
                <a:lnTo>
                  <a:pt x="0" y="48069"/>
                </a:lnTo>
                <a:lnTo>
                  <a:pt x="0" y="64643"/>
                </a:lnTo>
                <a:lnTo>
                  <a:pt x="247904" y="64643"/>
                </a:lnTo>
                <a:lnTo>
                  <a:pt x="247904" y="48069"/>
                </a:lnTo>
                <a:close/>
              </a:path>
              <a:path w="248285" h="113030">
                <a:moveTo>
                  <a:pt x="247904" y="0"/>
                </a:moveTo>
                <a:lnTo>
                  <a:pt x="0" y="0"/>
                </a:lnTo>
                <a:lnTo>
                  <a:pt x="0" y="16522"/>
                </a:lnTo>
                <a:lnTo>
                  <a:pt x="247904" y="16522"/>
                </a:lnTo>
                <a:lnTo>
                  <a:pt x="247904" y="0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4297"/>
            <a:ext cx="3905259" cy="1998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743" y="2394972"/>
            <a:ext cx="4012994" cy="19569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23106"/>
            <a:ext cx="4823644" cy="19288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4671" y="589354"/>
            <a:ext cx="2298686" cy="17290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904" y="520792"/>
            <a:ext cx="2539632" cy="1905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197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02326"/>
            <a:ext cx="7772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713879"/>
            <a:ext cx="640080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993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212238"/>
          </a:xfrm>
        </p:spPr>
        <p:txBody>
          <a:bodyPr lIns="0" tIns="0" rIns="0" bIns="0"/>
          <a:lstStyle>
            <a:lvl1pPr>
              <a:defRPr sz="1379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63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594594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2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CD39-8116-48D4-995A-A806A39466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3638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53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55044" y="569858"/>
            <a:ext cx="333398" cy="193441"/>
          </a:xfrm>
          <a:custGeom>
            <a:avLst/>
            <a:gdLst/>
            <a:ahLst/>
            <a:cxnLst/>
            <a:rect l="l" t="t" r="r" b="b"/>
            <a:pathLst>
              <a:path w="389889" h="301625">
                <a:moveTo>
                  <a:pt x="70853" y="301282"/>
                </a:moveTo>
                <a:lnTo>
                  <a:pt x="80327" y="238772"/>
                </a:lnTo>
                <a:lnTo>
                  <a:pt x="47245" y="218153"/>
                </a:lnTo>
                <a:lnTo>
                  <a:pt x="21913" y="192859"/>
                </a:lnTo>
                <a:lnTo>
                  <a:pt x="5707" y="163816"/>
                </a:lnTo>
                <a:lnTo>
                  <a:pt x="0" y="131952"/>
                </a:lnTo>
                <a:lnTo>
                  <a:pt x="6958" y="96875"/>
                </a:lnTo>
                <a:lnTo>
                  <a:pt x="57054" y="38649"/>
                </a:lnTo>
                <a:lnTo>
                  <a:pt x="96474" y="18016"/>
                </a:lnTo>
                <a:lnTo>
                  <a:pt x="142998" y="4713"/>
                </a:lnTo>
                <a:lnTo>
                  <a:pt x="194767" y="0"/>
                </a:lnTo>
                <a:lnTo>
                  <a:pt x="246561" y="4713"/>
                </a:lnTo>
                <a:lnTo>
                  <a:pt x="293100" y="18016"/>
                </a:lnTo>
                <a:lnTo>
                  <a:pt x="332528" y="38649"/>
                </a:lnTo>
                <a:lnTo>
                  <a:pt x="362989" y="65355"/>
                </a:lnTo>
                <a:lnTo>
                  <a:pt x="389585" y="131952"/>
                </a:lnTo>
                <a:lnTo>
                  <a:pt x="382626" y="167057"/>
                </a:lnTo>
                <a:lnTo>
                  <a:pt x="332528" y="225312"/>
                </a:lnTo>
                <a:lnTo>
                  <a:pt x="293100" y="245951"/>
                </a:lnTo>
                <a:lnTo>
                  <a:pt x="246561" y="259255"/>
                </a:lnTo>
                <a:lnTo>
                  <a:pt x="194767" y="263969"/>
                </a:lnTo>
                <a:lnTo>
                  <a:pt x="178675" y="263521"/>
                </a:lnTo>
                <a:lnTo>
                  <a:pt x="162947" y="262204"/>
                </a:lnTo>
                <a:lnTo>
                  <a:pt x="147629" y="260058"/>
                </a:lnTo>
                <a:lnTo>
                  <a:pt x="132765" y="257124"/>
                </a:lnTo>
                <a:lnTo>
                  <a:pt x="70853" y="301282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515632" y="617610"/>
            <a:ext cx="212310" cy="72490"/>
          </a:xfrm>
          <a:custGeom>
            <a:avLst/>
            <a:gdLst/>
            <a:ahLst/>
            <a:cxnLst/>
            <a:rect l="l" t="t" r="r" b="b"/>
            <a:pathLst>
              <a:path w="248285" h="113030">
                <a:moveTo>
                  <a:pt x="247904" y="96240"/>
                </a:moveTo>
                <a:lnTo>
                  <a:pt x="0" y="96240"/>
                </a:lnTo>
                <a:lnTo>
                  <a:pt x="0" y="112763"/>
                </a:lnTo>
                <a:lnTo>
                  <a:pt x="247904" y="112763"/>
                </a:lnTo>
                <a:lnTo>
                  <a:pt x="247904" y="96240"/>
                </a:lnTo>
                <a:close/>
              </a:path>
              <a:path w="248285" h="113030">
                <a:moveTo>
                  <a:pt x="247904" y="48069"/>
                </a:moveTo>
                <a:lnTo>
                  <a:pt x="0" y="48069"/>
                </a:lnTo>
                <a:lnTo>
                  <a:pt x="0" y="64643"/>
                </a:lnTo>
                <a:lnTo>
                  <a:pt x="247904" y="64643"/>
                </a:lnTo>
                <a:lnTo>
                  <a:pt x="247904" y="48069"/>
                </a:lnTo>
                <a:close/>
              </a:path>
              <a:path w="248285" h="113030">
                <a:moveTo>
                  <a:pt x="247904" y="0"/>
                </a:moveTo>
                <a:lnTo>
                  <a:pt x="0" y="0"/>
                </a:lnTo>
                <a:lnTo>
                  <a:pt x="0" y="16522"/>
                </a:lnTo>
                <a:lnTo>
                  <a:pt x="247904" y="16522"/>
                </a:lnTo>
                <a:lnTo>
                  <a:pt x="247904" y="0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4297"/>
            <a:ext cx="3905259" cy="1998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743" y="2394972"/>
            <a:ext cx="4012994" cy="19569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23106"/>
            <a:ext cx="4823644" cy="19288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4671" y="589354"/>
            <a:ext cx="2298686" cy="17290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904" y="520792"/>
            <a:ext cx="2539632" cy="1905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009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02326"/>
            <a:ext cx="7772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713879"/>
            <a:ext cx="640080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743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212238"/>
          </a:xfrm>
        </p:spPr>
        <p:txBody>
          <a:bodyPr lIns="0" tIns="0" rIns="0" bIns="0"/>
          <a:lstStyle>
            <a:lvl1pPr>
              <a:defRPr sz="1379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974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594594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789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192489"/>
          </a:xfrm>
        </p:spPr>
        <p:txBody>
          <a:bodyPr lIns="0" tIns="0" rIns="0" bIns="0"/>
          <a:lstStyle>
            <a:lvl1pPr>
              <a:defRPr sz="1251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725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55044" y="569858"/>
            <a:ext cx="333398" cy="193441"/>
          </a:xfrm>
          <a:custGeom>
            <a:avLst/>
            <a:gdLst/>
            <a:ahLst/>
            <a:cxnLst/>
            <a:rect l="l" t="t" r="r" b="b"/>
            <a:pathLst>
              <a:path w="389889" h="301625">
                <a:moveTo>
                  <a:pt x="70853" y="301282"/>
                </a:moveTo>
                <a:lnTo>
                  <a:pt x="80327" y="238772"/>
                </a:lnTo>
                <a:lnTo>
                  <a:pt x="47245" y="218153"/>
                </a:lnTo>
                <a:lnTo>
                  <a:pt x="21913" y="192859"/>
                </a:lnTo>
                <a:lnTo>
                  <a:pt x="5707" y="163816"/>
                </a:lnTo>
                <a:lnTo>
                  <a:pt x="0" y="131952"/>
                </a:lnTo>
                <a:lnTo>
                  <a:pt x="6958" y="96875"/>
                </a:lnTo>
                <a:lnTo>
                  <a:pt x="57054" y="38649"/>
                </a:lnTo>
                <a:lnTo>
                  <a:pt x="96474" y="18016"/>
                </a:lnTo>
                <a:lnTo>
                  <a:pt x="142998" y="4713"/>
                </a:lnTo>
                <a:lnTo>
                  <a:pt x="194767" y="0"/>
                </a:lnTo>
                <a:lnTo>
                  <a:pt x="246561" y="4713"/>
                </a:lnTo>
                <a:lnTo>
                  <a:pt x="293100" y="18016"/>
                </a:lnTo>
                <a:lnTo>
                  <a:pt x="332528" y="38649"/>
                </a:lnTo>
                <a:lnTo>
                  <a:pt x="362989" y="65355"/>
                </a:lnTo>
                <a:lnTo>
                  <a:pt x="389585" y="131952"/>
                </a:lnTo>
                <a:lnTo>
                  <a:pt x="382626" y="167057"/>
                </a:lnTo>
                <a:lnTo>
                  <a:pt x="332528" y="225312"/>
                </a:lnTo>
                <a:lnTo>
                  <a:pt x="293100" y="245951"/>
                </a:lnTo>
                <a:lnTo>
                  <a:pt x="246561" y="259255"/>
                </a:lnTo>
                <a:lnTo>
                  <a:pt x="194767" y="263969"/>
                </a:lnTo>
                <a:lnTo>
                  <a:pt x="178675" y="263521"/>
                </a:lnTo>
                <a:lnTo>
                  <a:pt x="162947" y="262204"/>
                </a:lnTo>
                <a:lnTo>
                  <a:pt x="147629" y="260058"/>
                </a:lnTo>
                <a:lnTo>
                  <a:pt x="132765" y="257124"/>
                </a:lnTo>
                <a:lnTo>
                  <a:pt x="70853" y="301282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515632" y="617610"/>
            <a:ext cx="212310" cy="72490"/>
          </a:xfrm>
          <a:custGeom>
            <a:avLst/>
            <a:gdLst/>
            <a:ahLst/>
            <a:cxnLst/>
            <a:rect l="l" t="t" r="r" b="b"/>
            <a:pathLst>
              <a:path w="248285" h="113030">
                <a:moveTo>
                  <a:pt x="247904" y="96240"/>
                </a:moveTo>
                <a:lnTo>
                  <a:pt x="0" y="96240"/>
                </a:lnTo>
                <a:lnTo>
                  <a:pt x="0" y="112763"/>
                </a:lnTo>
                <a:lnTo>
                  <a:pt x="247904" y="112763"/>
                </a:lnTo>
                <a:lnTo>
                  <a:pt x="247904" y="96240"/>
                </a:lnTo>
                <a:close/>
              </a:path>
              <a:path w="248285" h="113030">
                <a:moveTo>
                  <a:pt x="247904" y="48069"/>
                </a:moveTo>
                <a:lnTo>
                  <a:pt x="0" y="48069"/>
                </a:lnTo>
                <a:lnTo>
                  <a:pt x="0" y="64643"/>
                </a:lnTo>
                <a:lnTo>
                  <a:pt x="247904" y="64643"/>
                </a:lnTo>
                <a:lnTo>
                  <a:pt x="247904" y="48069"/>
                </a:lnTo>
                <a:close/>
              </a:path>
              <a:path w="248285" h="113030">
                <a:moveTo>
                  <a:pt x="247904" y="0"/>
                </a:moveTo>
                <a:lnTo>
                  <a:pt x="0" y="0"/>
                </a:lnTo>
                <a:lnTo>
                  <a:pt x="0" y="16522"/>
                </a:lnTo>
                <a:lnTo>
                  <a:pt x="247904" y="16522"/>
                </a:lnTo>
                <a:lnTo>
                  <a:pt x="247904" y="0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4297"/>
            <a:ext cx="3905259" cy="1998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743" y="2394972"/>
            <a:ext cx="4012994" cy="19569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23106"/>
            <a:ext cx="4823644" cy="19288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4671" y="589354"/>
            <a:ext cx="2298686" cy="17290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904" y="520792"/>
            <a:ext cx="2539632" cy="1905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619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944B-F9DE-4B81-A63C-6AE8B699AB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02326"/>
            <a:ext cx="7772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713879"/>
            <a:ext cx="640080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1D8BD707-D9CF-40AE-B4C6-C98DA3205C09}" type="datetimeFigureOut">
              <a:rPr lang="en-US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9/12/2021</a:t>
            </a:fld>
            <a:endParaRPr lang="en-US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B6F15528-21DE-4FAA-801E-634DDDAF4B2B}" type="slidenum">
              <a:rPr lang="ru-RU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‹#›</a:t>
            </a:fld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420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2" y="1636462"/>
            <a:ext cx="4075597" cy="144380"/>
          </a:xfrm>
        </p:spPr>
        <p:txBody>
          <a:bodyPr lIns="0" tIns="0" rIns="0" bIns="0"/>
          <a:lstStyle>
            <a:lvl1pPr>
              <a:defRPr sz="938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7" y="1689925"/>
            <a:ext cx="7870607" cy="159184"/>
          </a:xfrm>
        </p:spPr>
        <p:txBody>
          <a:bodyPr lIns="0" tIns="0" rIns="0" bIns="0"/>
          <a:lstStyle>
            <a:lvl1pPr>
              <a:defRPr sz="1034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1D8BD707-D9CF-40AE-B4C6-C98DA3205C09}" type="datetimeFigureOut">
              <a:rPr lang="en-US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9/12/2021</a:t>
            </a:fld>
            <a:endParaRPr lang="en-US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B6F15528-21DE-4FAA-801E-634DDDAF4B2B}" type="slidenum">
              <a:rPr lang="ru-RU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‹#›</a:t>
            </a:fld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68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4CF-CA43-4777-B315-47BE2A50625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684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8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594594"/>
          </a:solidFill>
        </p:spPr>
        <p:txBody>
          <a:bodyPr wrap="square" lIns="0" tIns="0" rIns="0" bIns="0" rtlCol="0"/>
          <a:lstStyle/>
          <a:p>
            <a:pPr marL="0" marR="0" lvl="0" indent="0" algn="l" defTabSz="439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5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2" y="1636462"/>
            <a:ext cx="4075597" cy="144380"/>
          </a:xfrm>
        </p:spPr>
        <p:txBody>
          <a:bodyPr lIns="0" tIns="0" rIns="0" bIns="0"/>
          <a:lstStyle>
            <a:lvl1pPr>
              <a:defRPr sz="938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14628"/>
            <a:ext cx="397764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1D8BD707-D9CF-40AE-B4C6-C98DA3205C09}" type="datetimeFigureOut">
              <a:rPr lang="en-US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9/12/2021</a:t>
            </a:fld>
            <a:endParaRPr lang="en-US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B6F15528-21DE-4FAA-801E-634DDDAF4B2B}" type="slidenum">
              <a:rPr lang="ru-RU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‹#›</a:t>
            </a:fld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46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2" y="1636462"/>
            <a:ext cx="4075597" cy="144380"/>
          </a:xfrm>
        </p:spPr>
        <p:txBody>
          <a:bodyPr lIns="0" tIns="0" rIns="0" bIns="0"/>
          <a:lstStyle>
            <a:lvl1pPr>
              <a:defRPr sz="938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1D8BD707-D9CF-40AE-B4C6-C98DA3205C09}" type="datetimeFigureOut">
              <a:rPr lang="en-US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9/12/2021</a:t>
            </a:fld>
            <a:endParaRPr lang="en-US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B6F15528-21DE-4FAA-801E-634DDDAF4B2B}" type="slidenum">
              <a:rPr lang="ru-RU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‹#›</a:t>
            </a:fld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779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55044" y="569859"/>
            <a:ext cx="333398" cy="193441"/>
          </a:xfrm>
          <a:custGeom>
            <a:avLst/>
            <a:gdLst/>
            <a:ahLst/>
            <a:cxnLst/>
            <a:rect l="l" t="t" r="r" b="b"/>
            <a:pathLst>
              <a:path w="389889" h="301625">
                <a:moveTo>
                  <a:pt x="70853" y="301282"/>
                </a:moveTo>
                <a:lnTo>
                  <a:pt x="80327" y="238772"/>
                </a:lnTo>
                <a:lnTo>
                  <a:pt x="47245" y="218153"/>
                </a:lnTo>
                <a:lnTo>
                  <a:pt x="21913" y="192859"/>
                </a:lnTo>
                <a:lnTo>
                  <a:pt x="5707" y="163816"/>
                </a:lnTo>
                <a:lnTo>
                  <a:pt x="0" y="131952"/>
                </a:lnTo>
                <a:lnTo>
                  <a:pt x="6958" y="96875"/>
                </a:lnTo>
                <a:lnTo>
                  <a:pt x="57054" y="38649"/>
                </a:lnTo>
                <a:lnTo>
                  <a:pt x="96474" y="18016"/>
                </a:lnTo>
                <a:lnTo>
                  <a:pt x="142998" y="4713"/>
                </a:lnTo>
                <a:lnTo>
                  <a:pt x="194767" y="0"/>
                </a:lnTo>
                <a:lnTo>
                  <a:pt x="246561" y="4713"/>
                </a:lnTo>
                <a:lnTo>
                  <a:pt x="293100" y="18016"/>
                </a:lnTo>
                <a:lnTo>
                  <a:pt x="332528" y="38649"/>
                </a:lnTo>
                <a:lnTo>
                  <a:pt x="362989" y="65355"/>
                </a:lnTo>
                <a:lnTo>
                  <a:pt x="389585" y="131952"/>
                </a:lnTo>
                <a:lnTo>
                  <a:pt x="382626" y="167057"/>
                </a:lnTo>
                <a:lnTo>
                  <a:pt x="332528" y="225312"/>
                </a:lnTo>
                <a:lnTo>
                  <a:pt x="293100" y="245951"/>
                </a:lnTo>
                <a:lnTo>
                  <a:pt x="246561" y="259255"/>
                </a:lnTo>
                <a:lnTo>
                  <a:pt x="194767" y="263969"/>
                </a:lnTo>
                <a:lnTo>
                  <a:pt x="178675" y="263521"/>
                </a:lnTo>
                <a:lnTo>
                  <a:pt x="162947" y="262204"/>
                </a:lnTo>
                <a:lnTo>
                  <a:pt x="147629" y="260058"/>
                </a:lnTo>
                <a:lnTo>
                  <a:pt x="132765" y="257124"/>
                </a:lnTo>
                <a:lnTo>
                  <a:pt x="70853" y="301282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pPr marL="0" marR="0" lvl="0" indent="0" algn="l" defTabSz="439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5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515633" y="617610"/>
            <a:ext cx="212310" cy="72490"/>
          </a:xfrm>
          <a:custGeom>
            <a:avLst/>
            <a:gdLst/>
            <a:ahLst/>
            <a:cxnLst/>
            <a:rect l="l" t="t" r="r" b="b"/>
            <a:pathLst>
              <a:path w="248285" h="113030">
                <a:moveTo>
                  <a:pt x="247904" y="96240"/>
                </a:moveTo>
                <a:lnTo>
                  <a:pt x="0" y="96240"/>
                </a:lnTo>
                <a:lnTo>
                  <a:pt x="0" y="112763"/>
                </a:lnTo>
                <a:lnTo>
                  <a:pt x="247904" y="112763"/>
                </a:lnTo>
                <a:lnTo>
                  <a:pt x="247904" y="96240"/>
                </a:lnTo>
                <a:close/>
              </a:path>
              <a:path w="248285" h="113030">
                <a:moveTo>
                  <a:pt x="247904" y="48069"/>
                </a:moveTo>
                <a:lnTo>
                  <a:pt x="0" y="48069"/>
                </a:lnTo>
                <a:lnTo>
                  <a:pt x="0" y="64643"/>
                </a:lnTo>
                <a:lnTo>
                  <a:pt x="247904" y="64643"/>
                </a:lnTo>
                <a:lnTo>
                  <a:pt x="247904" y="48069"/>
                </a:lnTo>
                <a:close/>
              </a:path>
              <a:path w="248285" h="113030">
                <a:moveTo>
                  <a:pt x="247904" y="0"/>
                </a:moveTo>
                <a:lnTo>
                  <a:pt x="0" y="0"/>
                </a:lnTo>
                <a:lnTo>
                  <a:pt x="0" y="16522"/>
                </a:lnTo>
                <a:lnTo>
                  <a:pt x="247904" y="16522"/>
                </a:lnTo>
                <a:lnTo>
                  <a:pt x="247904" y="0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pPr marL="0" marR="0" lvl="0" indent="0" algn="l" defTabSz="439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5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494297"/>
            <a:ext cx="3905259" cy="1998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743" y="2394972"/>
            <a:ext cx="4012994" cy="19569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23106"/>
            <a:ext cx="4823644" cy="19288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4671" y="589355"/>
            <a:ext cx="2298686" cy="17290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905" y="520793"/>
            <a:ext cx="2539632" cy="19051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1D8BD707-D9CF-40AE-B4C6-C98DA3205C09}" type="datetimeFigureOut">
              <a:rPr lang="en-US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9/12/2021</a:t>
            </a:fld>
            <a:endParaRPr lang="en-US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B6F15528-21DE-4FAA-801E-634DDDAF4B2B}" type="slidenum">
              <a:rPr lang="ru-RU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‹#›</a:t>
            </a:fld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01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BEE0-28F2-4D06-A238-56940D795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445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C158-063C-4062-8F31-E3462DC953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53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158-BC10-491C-9B49-EF71E8F461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86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084C-40B5-4955-B21A-D796C7DED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138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23C-24C3-4B32-B017-11B6DCC3FB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98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B59E-F8F9-2E4D-8898-02794095FBC2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FE33-76BE-444B-9D90-0A58ABD4A4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504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506977"/>
            <a:ext cx="292608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01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506977"/>
            <a:ext cx="292608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2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506977"/>
            <a:ext cx="292608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5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506977"/>
            <a:ext cx="292608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7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1" y="1636461"/>
            <a:ext cx="4075597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6" y="1689924"/>
            <a:ext cx="7870607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506977"/>
            <a:ext cx="292608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1D8BD707-D9CF-40AE-B4C6-C98DA3205C09}" type="datetimeFigureOut">
              <a:rPr lang="en-US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9/12/2021</a:t>
            </a:fld>
            <a:endParaRPr lang="en-US" sz="1154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506977"/>
            <a:ext cx="2103120" cy="177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405"/>
            <a:fld id="{B6F15528-21DE-4FAA-801E-634DDDAF4B2B}" type="slidenum">
              <a:rPr lang="ru-RU" sz="1154" smtClean="0">
                <a:solidFill>
                  <a:prstClr val="black">
                    <a:tint val="75000"/>
                  </a:prstClr>
                </a:solidFill>
              </a:rPr>
              <a:pPr defTabSz="586405"/>
              <a:t>‹#›</a:t>
            </a:fld>
            <a:endParaRPr lang="ru-RU" sz="1154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5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7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02">
        <a:defRPr>
          <a:latin typeface="+mn-lt"/>
          <a:ea typeface="+mn-ea"/>
          <a:cs typeface="+mn-cs"/>
        </a:defRPr>
      </a:lvl2pPr>
      <a:lvl3pPr marL="586405">
        <a:defRPr>
          <a:latin typeface="+mn-lt"/>
          <a:ea typeface="+mn-ea"/>
          <a:cs typeface="+mn-cs"/>
        </a:defRPr>
      </a:lvl3pPr>
      <a:lvl4pPr marL="879607">
        <a:defRPr>
          <a:latin typeface="+mn-lt"/>
          <a:ea typeface="+mn-ea"/>
          <a:cs typeface="+mn-cs"/>
        </a:defRPr>
      </a:lvl4pPr>
      <a:lvl5pPr marL="1172809">
        <a:defRPr>
          <a:latin typeface="+mn-lt"/>
          <a:ea typeface="+mn-ea"/>
          <a:cs typeface="+mn-cs"/>
        </a:defRPr>
      </a:lvl5pPr>
      <a:lvl6pPr marL="1466012">
        <a:defRPr>
          <a:latin typeface="+mn-lt"/>
          <a:ea typeface="+mn-ea"/>
          <a:cs typeface="+mn-cs"/>
        </a:defRPr>
      </a:lvl6pPr>
      <a:lvl7pPr marL="1759214">
        <a:defRPr>
          <a:latin typeface="+mn-lt"/>
          <a:ea typeface="+mn-ea"/>
          <a:cs typeface="+mn-cs"/>
        </a:defRPr>
      </a:lvl7pPr>
      <a:lvl8pPr marL="2052417">
        <a:defRPr>
          <a:latin typeface="+mn-lt"/>
          <a:ea typeface="+mn-ea"/>
          <a:cs typeface="+mn-cs"/>
        </a:defRPr>
      </a:lvl8pPr>
      <a:lvl9pPr marL="2345619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4298"/>
            <a:ext cx="9144000" cy="385782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marL="0" marR="0" lvl="0" indent="0" algn="l" defTabSz="439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5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4202" y="1636461"/>
            <a:ext cx="4075597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97" y="1689924"/>
            <a:ext cx="7870607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506978"/>
            <a:ext cx="2926080" cy="1331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506978"/>
            <a:ext cx="2103120" cy="1331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1D8BD707-D9CF-40AE-B4C6-C98DA3205C09}" type="datetimeFigureOut">
              <a:rPr lang="en-US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9/12/2021</a:t>
            </a:fld>
            <a:endParaRPr lang="en-US" sz="86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506978"/>
            <a:ext cx="2103120" cy="1331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9766"/>
            <a:fld id="{B6F15528-21DE-4FAA-801E-634DDDAF4B2B}" type="slidenum">
              <a:rPr lang="ru-RU" sz="865" smtClean="0">
                <a:solidFill>
                  <a:prstClr val="black">
                    <a:tint val="75000"/>
                  </a:prstClr>
                </a:solidFill>
              </a:rPr>
              <a:pPr defTabSz="439766"/>
              <a:t>‹#›</a:t>
            </a:fld>
            <a:endParaRPr lang="ru-RU" sz="86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1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19883">
        <a:defRPr>
          <a:latin typeface="+mn-lt"/>
          <a:ea typeface="+mn-ea"/>
          <a:cs typeface="+mn-cs"/>
        </a:defRPr>
      </a:lvl2pPr>
      <a:lvl3pPr marL="439766">
        <a:defRPr>
          <a:latin typeface="+mn-lt"/>
          <a:ea typeface="+mn-ea"/>
          <a:cs typeface="+mn-cs"/>
        </a:defRPr>
      </a:lvl3pPr>
      <a:lvl4pPr marL="659649">
        <a:defRPr>
          <a:latin typeface="+mn-lt"/>
          <a:ea typeface="+mn-ea"/>
          <a:cs typeface="+mn-cs"/>
        </a:defRPr>
      </a:lvl4pPr>
      <a:lvl5pPr marL="879532">
        <a:defRPr>
          <a:latin typeface="+mn-lt"/>
          <a:ea typeface="+mn-ea"/>
          <a:cs typeface="+mn-cs"/>
        </a:defRPr>
      </a:lvl5pPr>
      <a:lvl6pPr marL="1099415">
        <a:defRPr>
          <a:latin typeface="+mn-lt"/>
          <a:ea typeface="+mn-ea"/>
          <a:cs typeface="+mn-cs"/>
        </a:defRPr>
      </a:lvl6pPr>
      <a:lvl7pPr marL="1319298">
        <a:defRPr>
          <a:latin typeface="+mn-lt"/>
          <a:ea typeface="+mn-ea"/>
          <a:cs typeface="+mn-cs"/>
        </a:defRPr>
      </a:lvl7pPr>
      <a:lvl8pPr marL="1539182">
        <a:defRPr>
          <a:latin typeface="+mn-lt"/>
          <a:ea typeface="+mn-ea"/>
          <a:cs typeface="+mn-cs"/>
        </a:defRPr>
      </a:lvl8pPr>
      <a:lvl9pPr marL="175906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19883">
        <a:defRPr>
          <a:latin typeface="+mn-lt"/>
          <a:ea typeface="+mn-ea"/>
          <a:cs typeface="+mn-cs"/>
        </a:defRPr>
      </a:lvl2pPr>
      <a:lvl3pPr marL="439766">
        <a:defRPr>
          <a:latin typeface="+mn-lt"/>
          <a:ea typeface="+mn-ea"/>
          <a:cs typeface="+mn-cs"/>
        </a:defRPr>
      </a:lvl3pPr>
      <a:lvl4pPr marL="659649">
        <a:defRPr>
          <a:latin typeface="+mn-lt"/>
          <a:ea typeface="+mn-ea"/>
          <a:cs typeface="+mn-cs"/>
        </a:defRPr>
      </a:lvl4pPr>
      <a:lvl5pPr marL="879532">
        <a:defRPr>
          <a:latin typeface="+mn-lt"/>
          <a:ea typeface="+mn-ea"/>
          <a:cs typeface="+mn-cs"/>
        </a:defRPr>
      </a:lvl5pPr>
      <a:lvl6pPr marL="1099415">
        <a:defRPr>
          <a:latin typeface="+mn-lt"/>
          <a:ea typeface="+mn-ea"/>
          <a:cs typeface="+mn-cs"/>
        </a:defRPr>
      </a:lvl6pPr>
      <a:lvl7pPr marL="1319298">
        <a:defRPr>
          <a:latin typeface="+mn-lt"/>
          <a:ea typeface="+mn-ea"/>
          <a:cs typeface="+mn-cs"/>
        </a:defRPr>
      </a:lvl7pPr>
      <a:lvl8pPr marL="1539182">
        <a:defRPr>
          <a:latin typeface="+mn-lt"/>
          <a:ea typeface="+mn-ea"/>
          <a:cs typeface="+mn-cs"/>
        </a:defRPr>
      </a:lvl8pPr>
      <a:lvl9pPr marL="175906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co.uk/imgres?imgurl=http://www.omegaeh.com/Busy%20Executive.jpg&amp;imgrefurl=http://www.omegaeh.com/&amp;h=169&amp;w=123&amp;sz=28&amp;tbnid=l84YXsFkSPIHBM:&amp;tbnh=99&amp;tbnw=72&amp;prev=/images?q=busy+executive+photo&amp;hl=en&amp;usg=__M0LhtYp5yZC1Vdz27o6YUsCjLnA=&amp;ei=wKX6SuOzF8zSnAeI6vT7DA&amp;sa=X&amp;oi=image_result&amp;resnum=4&amp;ct=image&amp;ved=0CBMQ9QEwAw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ho.int/mental_health/evidence/burn-out/ru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754" y="3331029"/>
            <a:ext cx="5003075" cy="3526971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 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Долинина Любовь Юрьевна, </a:t>
            </a:r>
            <a:r>
              <a:rPr lang="ru-RU" sz="1600" dirty="0" smtClean="0">
                <a:latin typeface="Arial" panose="020B0604020202020204" pitchFamily="34" charset="0"/>
                <a:ea typeface="+mn-ea"/>
                <a:cs typeface="+mn-cs"/>
              </a:rPr>
              <a:t>кандидат </a:t>
            </a:r>
            <a:r>
              <a:rPr lang="ru-RU" sz="1600" dirty="0">
                <a:latin typeface="Arial" panose="020B0604020202020204" pitchFamily="34" charset="0"/>
                <a:ea typeface="+mn-ea"/>
                <a:cs typeface="+mn-cs"/>
              </a:rPr>
              <a:t>медицинских наук, доцент кафедры терапии госпитальной  с курсом аллергологии и иммунологии им. М.В. Черноруцкого Первого Санкт-Петербургского государственного медицинского университета им. ак. И.П. Павлова, доцент кафедры физической и реабилитационной медицины Северо-Западного государственного медицинского университета им. И.И. Мечникова, руководитель учебного центра "Интегративные технологии" (Санкт-Петербург) </a:t>
            </a:r>
            <a:br>
              <a:rPr lang="ru-RU" sz="16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5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Ямщикова Ольга Александровна, </a:t>
            </a:r>
            <a:r>
              <a:rPr lang="ru-RU" sz="1500" dirty="0" smtClean="0">
                <a:latin typeface="arial"/>
                <a:ea typeface="+mn-ea"/>
                <a:cs typeface="+mn-cs"/>
              </a:rPr>
              <a:t>кандидат </a:t>
            </a:r>
            <a:r>
              <a:rPr lang="ru-RU" sz="1500" dirty="0">
                <a:latin typeface="arial"/>
                <a:ea typeface="+mn-ea"/>
                <a:cs typeface="+mn-cs"/>
              </a:rPr>
              <a:t>психологических наук, </a:t>
            </a:r>
            <a:r>
              <a:rPr lang="ru-RU" sz="1500" dirty="0" smtClean="0">
                <a:latin typeface="arial"/>
                <a:ea typeface="+mn-ea"/>
                <a:cs typeface="+mn-cs"/>
              </a:rPr>
              <a:t>доцент, психолог ПЦ «Движение»</a:t>
            </a:r>
            <a:r>
              <a:rPr lang="ru-RU" sz="1200" dirty="0">
                <a:latin typeface="Calibri"/>
                <a:ea typeface="+mn-ea"/>
                <a:cs typeface="+mn-cs"/>
              </a:rPr>
              <a:t/>
            </a:r>
            <a:br>
              <a:rPr lang="ru-RU" sz="1200" dirty="0">
                <a:latin typeface="Calibri"/>
                <a:ea typeface="+mn-ea"/>
                <a:cs typeface="+mn-cs"/>
              </a:rPr>
            </a:br>
            <a:endParaRPr lang="ru-RU" sz="4800" dirty="0">
              <a:latin typeface="Arial Narrow" panose="020B0606020202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95652" y="5595256"/>
            <a:ext cx="1528354" cy="1314995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en-US" b="1" dirty="0" smtClean="0"/>
          </a:p>
          <a:p>
            <a:r>
              <a:rPr lang="ru-RU" sz="1400" b="1" dirty="0" smtClean="0"/>
              <a:t>Санкт-Петербург, </a:t>
            </a:r>
          </a:p>
          <a:p>
            <a:r>
              <a:rPr lang="ru-RU" sz="1400" b="1" dirty="0" smtClean="0"/>
              <a:t>2021</a:t>
            </a:r>
            <a:endParaRPr lang="ru-RU" sz="1400" b="1" dirty="0"/>
          </a:p>
        </p:txBody>
      </p:sp>
      <p:pic>
        <p:nvPicPr>
          <p:cNvPr id="9" name="Picture 2" descr="http://kurspresent.ru/uploads/3d-figures/6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1" y="3457945"/>
            <a:ext cx="2005799" cy="2728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1773" y="392707"/>
            <a:ext cx="57432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0157D"/>
                </a:solidFill>
                <a:latin typeface="Arial" panose="020B0604020202020204" pitchFamily="34" charset="0"/>
                <a:ea typeface="+mj-ea"/>
                <a:cs typeface="+mj-cs"/>
              </a:rPr>
              <a:t>Профилактика синдрома выгорания специалистов социального профиля: </a:t>
            </a:r>
            <a:endParaRPr lang="en-US" sz="2800" b="1" dirty="0" smtClean="0">
              <a:solidFill>
                <a:srgbClr val="30157D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rgbClr val="30157D"/>
                </a:solidFill>
                <a:latin typeface="Arial" panose="020B0604020202020204" pitchFamily="34" charset="0"/>
                <a:ea typeface="+mj-ea"/>
                <a:cs typeface="+mj-cs"/>
              </a:rPr>
              <a:t>интеграция </a:t>
            </a:r>
            <a:r>
              <a:rPr lang="ru-RU" sz="2800" b="1" dirty="0">
                <a:solidFill>
                  <a:srgbClr val="30157D"/>
                </a:solidFill>
                <a:latin typeface="Arial" panose="020B0604020202020204" pitchFamily="34" charset="0"/>
                <a:ea typeface="+mj-ea"/>
                <a:cs typeface="+mj-cs"/>
              </a:rPr>
              <a:t>медицины и психологии</a:t>
            </a:r>
            <a:endParaRPr lang="ru-RU" sz="2800" dirty="0">
              <a:solidFill>
                <a:srgbClr val="3015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6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643617" y="4514516"/>
            <a:ext cx="5109641" cy="461098"/>
          </a:xfrm>
          <a:prstGeom prst="rect">
            <a:avLst/>
          </a:prstGeom>
        </p:spPr>
        <p:txBody>
          <a:bodyPr vert="horz" wrap="square" lIns="0" tIns="10996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45" marR="160039" lvl="0" indent="0" algn="l" defTabSz="586405" rtl="0" eaLnBrk="1" fontAlgn="auto" latinLnBrk="0" hangingPunct="1">
              <a:lnSpc>
                <a:spcPct val="1149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>
                <a:tab pos="202798" algn="l"/>
              </a:tabLst>
              <a:defRPr/>
            </a:pP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690" y="3949695"/>
            <a:ext cx="602722" cy="191121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6" b="1" i="0" u="none" strike="noStrike" kern="1200" cap="none" spc="93" normalizeH="0" baseline="0" noProof="0" dirty="0">
                <a:ln>
                  <a:noFill/>
                </a:ln>
                <a:solidFill>
                  <a:srgbClr val="3B3D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1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3" name="Рисунок 16" descr="для холдера желтый ц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0475" y="5300663"/>
            <a:ext cx="108458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REDW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16" y="1565928"/>
            <a:ext cx="1733910" cy="23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17653" y="1689924"/>
            <a:ext cx="5564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000" b="1" dirty="0" err="1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флоротерапии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 Эдварда Баха представляет собой </a:t>
            </a:r>
            <a:r>
              <a:rPr lang="ru-RU" sz="2000" b="1" dirty="0" err="1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холистический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 подход к 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проблеме 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и ее 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коррекции, 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основанный на взаимосвязи психических и соматических 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симптомов, 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причин и </a:t>
            </a:r>
            <a:r>
              <a:rPr lang="ru-RU" sz="2000" b="1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последствий развития СЭВ.</a:t>
            </a:r>
            <a:endParaRPr lang="ru-RU" sz="2000" b="1" dirty="0">
              <a:solidFill>
                <a:srgbClr val="3015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6816" y="4140816"/>
            <a:ext cx="1654234" cy="3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1400" b="1" dirty="0"/>
              <a:t>Эдвард   Бах</a:t>
            </a:r>
          </a:p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/>
              <a:t>1886</a:t>
            </a:r>
            <a:r>
              <a:rPr lang="ru-RU" sz="1400" b="1" dirty="0" smtClean="0"/>
              <a:t>-1936 гг</a:t>
            </a:r>
            <a:r>
              <a:rPr lang="ru-RU" sz="1400" b="1" dirty="0"/>
              <a:t>.</a:t>
            </a:r>
            <a:endParaRPr lang="en-GB" sz="1400" b="1" dirty="0">
              <a:latin typeface="Garamond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7654" y="4356340"/>
            <a:ext cx="5753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«Исцели себя сам»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—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вот основа философии Эдварда Баха.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1412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="" xmlns:p14="http://schemas.microsoft.com/office/powerpoint/2010/main" val="24411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643617" y="4514516"/>
            <a:ext cx="5109641" cy="461098"/>
          </a:xfrm>
          <a:prstGeom prst="rect">
            <a:avLst/>
          </a:prstGeom>
        </p:spPr>
        <p:txBody>
          <a:bodyPr vert="horz" wrap="square" lIns="0" tIns="10996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45" marR="160039" lvl="0" indent="0" algn="l" defTabSz="586405" rtl="0" eaLnBrk="1" fontAlgn="auto" latinLnBrk="0" hangingPunct="1">
              <a:lnSpc>
                <a:spcPct val="1149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>
                <a:tab pos="202798" algn="l"/>
              </a:tabLst>
              <a:defRPr/>
            </a:pP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690" y="3949695"/>
            <a:ext cx="602722" cy="191121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6" b="1" i="0" u="none" strike="noStrike" kern="1200" cap="none" spc="93" normalizeH="0" baseline="0" noProof="0" dirty="0">
                <a:ln>
                  <a:noFill/>
                </a:ln>
                <a:solidFill>
                  <a:srgbClr val="3B3D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1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3" name="Рисунок 16" descr="для холдера желтый ц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0475" y="5300663"/>
            <a:ext cx="108458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642" y="1412875"/>
            <a:ext cx="7737894" cy="1551194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Эдвард Бах </a:t>
            </a:r>
            <a:r>
              <a:rPr lang="ru-RU" sz="1800" b="1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создал систему из семи основных эмоциональных групп, таких, как </a:t>
            </a:r>
            <a:r>
              <a:rPr lang="ru-RU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Страх, Неуверенность, Одиночество, Недостаточный интерес к настоящему, Повышенная восприимчивость к влияниям и идеям, Уныние, Чрезмерная забота о благе окружающих,</a:t>
            </a:r>
            <a:r>
              <a:rPr lang="ru-RU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согласно которой классифицировал людей по </a:t>
            </a:r>
            <a:r>
              <a:rPr lang="ru-RU" sz="1800" b="1" dirty="0" err="1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психоэмоциональному</a:t>
            </a:r>
            <a:r>
              <a:rPr lang="ru-RU" sz="1800" b="1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 типу, каждый из которых соответствует определенной группе.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412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" name="Picture 5" descr="38_OLD_REMED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7728" y="3523054"/>
            <a:ext cx="1368842" cy="20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800" y="3582910"/>
            <a:ext cx="6603890" cy="177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Бах выделил 38 негативных состояний сознания, входящих в эти группы. </a:t>
            </a:r>
          </a:p>
          <a:p>
            <a:pPr marL="0" marR="0" lvl="0" indent="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Затем, используя свои обширные знания в области гомеопатии, доктор Бах приготовил на основе дикорастущих цветов препараты, каждый из которых предназначался для лечения одного из 38 негативных состояний. Это — 38 настоев Доктора Баха.</a:t>
            </a:r>
          </a:p>
          <a:p>
            <a:pPr marL="0" marR="0" lvl="0" indent="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1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782771" y="4514515"/>
            <a:ext cx="5109641" cy="461098"/>
          </a:xfrm>
          <a:prstGeom prst="rect">
            <a:avLst/>
          </a:prstGeom>
        </p:spPr>
        <p:txBody>
          <a:bodyPr vert="horz" wrap="square" lIns="0" tIns="10996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45" marR="160039" lvl="0" indent="0" algn="l" defTabSz="586405" rtl="0" eaLnBrk="1" fontAlgn="auto" latinLnBrk="0" hangingPunct="1">
              <a:lnSpc>
                <a:spcPct val="1149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>
                <a:tab pos="202798" algn="l"/>
              </a:tabLst>
              <a:defRPr/>
            </a:pP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690" y="3949695"/>
            <a:ext cx="602722" cy="191121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6" b="1" i="0" u="none" strike="noStrike" kern="1200" cap="none" spc="93" normalizeH="0" baseline="0" noProof="0" dirty="0">
                <a:ln>
                  <a:noFill/>
                </a:ln>
                <a:solidFill>
                  <a:srgbClr val="3B3D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1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3" name="Рисунок 16" descr="для холдера желтый ц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0475" y="5300663"/>
            <a:ext cx="108458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412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121433"/>
            <a:ext cx="4330459" cy="561021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CENTAURY Золототысячник</a:t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163902" y="2656935"/>
            <a:ext cx="30968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OLIVE Маслина 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586596" y="3838755"/>
            <a:ext cx="387326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GORSE Утесник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672" y="4140816"/>
            <a:ext cx="8554528" cy="2128025"/>
          </a:xfrm>
        </p:spPr>
        <p:txBody>
          <a:bodyPr/>
          <a:lstStyle/>
          <a:p>
            <a:pPr algn="just" eaLnBrk="1" hangingPunct="1">
              <a:buClr>
                <a:schemeClr val="bg1">
                  <a:lumMod val="10000"/>
                </a:schemeClr>
              </a:buClr>
              <a:defRPr/>
            </a:pPr>
            <a:r>
              <a:rPr lang="ru-RU" sz="2000" b="0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800" b="0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езнадежность, отчаяние, пессимизм, потеря веры, интереса к жизни. </a:t>
            </a:r>
          </a:p>
          <a:p>
            <a:pPr algn="just" eaLnBrk="1" hangingPunct="1">
              <a:buClr>
                <a:schemeClr val="bg1">
                  <a:lumMod val="10000"/>
                </a:schemeClr>
              </a:buClr>
              <a:defRPr/>
            </a:pPr>
            <a:r>
              <a:rPr lang="ru-RU" sz="1800" b="0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0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тех, кто перестал надеяться на положительные изменения, особенно если </a:t>
            </a:r>
            <a:r>
              <a:rPr lang="ru-RU" sz="1800" b="0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долго </a:t>
            </a:r>
            <a:r>
              <a:rPr lang="ru-RU" sz="1800" b="0" dirty="0" smtClean="0">
                <a:solidFill>
                  <a:srgbClr val="30157D"/>
                </a:solidFill>
                <a:latin typeface="Arial" pitchFamily="34" charset="0"/>
                <a:cs typeface="Arial" pitchFamily="34" charset="0"/>
              </a:rPr>
              <a:t>находится в затруднительном положении. </a:t>
            </a:r>
            <a:endParaRPr lang="ru-RU" sz="1800" b="0" dirty="0" smtClean="0">
              <a:solidFill>
                <a:srgbClr val="3015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88189" y="2964713"/>
            <a:ext cx="75683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10000"/>
                </a:schemeClr>
              </a:buClr>
              <a:buSzTx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015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Отсутствие энергии, физическое и умственное истощение, вызванные напряженной работой.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8189" y="1412875"/>
            <a:ext cx="772076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10000"/>
                </a:schemeClr>
              </a:buClr>
              <a:buSzTx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015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Усталость, страх потери энергии, раздражительность из-за невозможности сказать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rgbClr val="3015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«нет», самоотверженного стремления угодить окружающим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3015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4411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0"/>
            <a:ext cx="82978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Объект 6"/>
          <p:cNvSpPr>
            <a:spLocks noGrp="1"/>
          </p:cNvSpPr>
          <p:nvPr>
            <p:ph type="ctrTitle"/>
          </p:nvPr>
        </p:nvSpPr>
        <p:spPr>
          <a:xfrm>
            <a:off x="2518913" y="767750"/>
            <a:ext cx="4597879" cy="461665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РЕСКЬЮ </a:t>
            </a:r>
            <a:r>
              <a:rPr lang="ru-RU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Ремеди</a:t>
            </a:r>
            <a:endParaRPr lang="ru-RU" sz="3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4042" y="1530230"/>
            <a:ext cx="2555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Объект 6"/>
          <p:cNvSpPr txBox="1">
            <a:spLocks/>
          </p:cNvSpPr>
          <p:nvPr/>
        </p:nvSpPr>
        <p:spPr bwMode="auto">
          <a:xfrm>
            <a:off x="966158" y="3933824"/>
            <a:ext cx="7530861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500"/>
              </a:spcAft>
            </a:pPr>
            <a:r>
              <a:rPr lang="ru-RU" sz="1600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Форма выпуска</a:t>
            </a:r>
            <a:r>
              <a:rPr lang="ru-RU" sz="1600" b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капли 10, </a:t>
            </a:r>
            <a:r>
              <a:rPr lang="ru-RU" b="1" i="1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20 мл</a:t>
            </a:r>
            <a:r>
              <a:rPr lang="ru-RU" b="1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err="1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спрей</a:t>
            </a:r>
            <a:r>
              <a:rPr lang="en-US" b="1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b="1" i="1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 мл</a:t>
            </a:r>
            <a:endParaRPr lang="en-US" b="1" i="1" dirty="0">
              <a:solidFill>
                <a:srgbClr val="453B7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500"/>
              </a:spcAft>
            </a:pPr>
            <a:r>
              <a:rPr lang="ru-RU" sz="1600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Способ применения</a:t>
            </a:r>
            <a:r>
              <a:rPr lang="ru-RU" sz="1600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по 2-4 капли 4 раза в день (под язык или развести в небольшом кол-ве жидкости), при острых ситуациях по мере необходимости</a:t>
            </a:r>
            <a:r>
              <a:rPr lang="ru-RU" b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rgbClr val="453B7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Побочное действие и передозировка</a:t>
            </a:r>
            <a:r>
              <a:rPr lang="ru-RU" sz="1600" b="1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не выявлены</a:t>
            </a:r>
          </a:p>
          <a:p>
            <a:pPr algn="just"/>
            <a:r>
              <a:rPr lang="ru-RU" sz="1600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Взаимодействие с др. лекарствами: </a:t>
            </a:r>
            <a:r>
              <a:rPr lang="ru-RU" b="1" i="1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не выявлено</a:t>
            </a:r>
          </a:p>
          <a:p>
            <a:pPr algn="just"/>
            <a:r>
              <a:rPr lang="ru-RU" sz="1600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Возможно применение в период беременности и лактации </a:t>
            </a:r>
            <a:endParaRPr lang="ru-RU" sz="1600" i="1" dirty="0">
              <a:solidFill>
                <a:srgbClr val="453B7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реакции при  </a:t>
            </a:r>
            <a:r>
              <a:rPr lang="ru-RU" sz="1600" dirty="0">
                <a:solidFill>
                  <a:srgbClr val="453B71"/>
                </a:solidFill>
                <a:latin typeface="Arial" pitchFamily="34" charset="0"/>
                <a:cs typeface="Arial" pitchFamily="34" charset="0"/>
              </a:rPr>
              <a:t>вождение автомобиля не влияет </a:t>
            </a:r>
            <a:endParaRPr lang="ru-RU" dirty="0">
              <a:solidFill>
                <a:srgbClr val="453B7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solidFill>
                <a:srgbClr val="453B7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0"/>
            <a:ext cx="82978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792163"/>
            <a:ext cx="842963" cy="5218112"/>
          </a:xfrm>
          <a:prstGeom prst="rect">
            <a:avLst/>
          </a:prstGeom>
          <a:solidFill>
            <a:srgbClr val="FFC424"/>
          </a:solidFill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365250"/>
            <a:ext cx="2555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Объект 6"/>
          <p:cNvSpPr txBox="1">
            <a:spLocks/>
          </p:cNvSpPr>
          <p:nvPr/>
        </p:nvSpPr>
        <p:spPr bwMode="auto">
          <a:xfrm>
            <a:off x="755650" y="1628775"/>
            <a:ext cx="583247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ru-RU" b="1">
              <a:solidFill>
                <a:srgbClr val="003300"/>
              </a:solidFill>
            </a:endParaRPr>
          </a:p>
          <a:p>
            <a:pPr defTabSz="914400"/>
            <a:endParaRPr lang="ru-RU">
              <a:solidFill>
                <a:srgbClr val="003300"/>
              </a:solidFill>
            </a:endParaRPr>
          </a:p>
          <a:p>
            <a:pPr algn="ctr" defTabSz="914400"/>
            <a:endParaRPr lang="ru-RU" sz="2000" b="1" i="1">
              <a:solidFill>
                <a:srgbClr val="003300"/>
              </a:solidFill>
            </a:endParaRPr>
          </a:p>
        </p:txBody>
      </p:sp>
      <p:pic>
        <p:nvPicPr>
          <p:cNvPr id="26633" name="Picture 5" descr="photo_miscweddi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8" y="1916113"/>
            <a:ext cx="19240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 descr="GettyImages_200407895-00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" y="4860925"/>
            <a:ext cx="990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5" descr="first aid cabinet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797300"/>
            <a:ext cx="2387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3" descr="traffic II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8000" y="1897063"/>
            <a:ext cx="19526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44" descr="x11967445"/>
          <p:cNvPicPr>
            <a:picLocks noChangeAspect="1" noChangeArrowheads="1"/>
          </p:cNvPicPr>
          <p:nvPr/>
        </p:nvPicPr>
        <p:blipFill>
          <a:blip r:embed="rId9"/>
          <a:srcRect b="19902"/>
          <a:stretch>
            <a:fillRect/>
          </a:stretch>
        </p:blipFill>
        <p:spPr bwMode="auto">
          <a:xfrm>
            <a:off x="1866900" y="4860925"/>
            <a:ext cx="10064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40" descr="Busy%252520Executiv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6238" y="2997200"/>
            <a:ext cx="1295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31" descr="stressed-mu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4663" y="4868863"/>
            <a:ext cx="18716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865188" y="13668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2" rIns="91306" bIns="4565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303C18"/>
                </a:solidFill>
                <a:latin typeface="GillSans"/>
              </a:rPr>
              <a:t>Серьезные события в жизни </a:t>
            </a:r>
            <a:endParaRPr lang="en-GB" sz="1200" b="1">
              <a:latin typeface="GillSans"/>
            </a:endParaRP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6846888" y="4799013"/>
            <a:ext cx="2046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2" rIns="91306" bIns="4565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303C18"/>
                </a:solidFill>
                <a:latin typeface="GillSans"/>
              </a:rPr>
              <a:t>Для Вашей аптечки  первой помощи </a:t>
            </a:r>
            <a:endParaRPr lang="en-GB" sz="1400" b="1">
              <a:solidFill>
                <a:srgbClr val="303C18"/>
              </a:solidFill>
              <a:latin typeface="GillSans"/>
            </a:endParaRPr>
          </a:p>
        </p:txBody>
      </p:sp>
      <p:sp>
        <p:nvSpPr>
          <p:cNvPr id="26642" name="Text Box 24"/>
          <p:cNvSpPr txBox="1">
            <a:spLocks noChangeArrowheads="1"/>
          </p:cNvSpPr>
          <p:nvPr/>
        </p:nvSpPr>
        <p:spPr bwMode="auto">
          <a:xfrm>
            <a:off x="3979863" y="1381125"/>
            <a:ext cx="239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2" rIns="91306" bIns="4565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303C18"/>
                </a:solidFill>
                <a:latin typeface="GillSans"/>
              </a:rPr>
              <a:t>В пути – в машине, самолете или на поезде</a:t>
            </a:r>
            <a:endParaRPr lang="en-GB" sz="1400" b="1">
              <a:solidFill>
                <a:srgbClr val="303C18"/>
              </a:solidFill>
              <a:latin typeface="GillSans"/>
            </a:endParaRPr>
          </a:p>
        </p:txBody>
      </p:sp>
      <p:sp>
        <p:nvSpPr>
          <p:cNvPr id="26643" name="Text Box 45"/>
          <p:cNvSpPr txBox="1">
            <a:spLocks noChangeArrowheads="1"/>
          </p:cNvSpPr>
          <p:nvPr/>
        </p:nvSpPr>
        <p:spPr bwMode="auto">
          <a:xfrm>
            <a:off x="642938" y="4535488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2" rIns="91306" bIns="4565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303C18"/>
                </a:solidFill>
                <a:latin typeface="GillSans"/>
              </a:rPr>
              <a:t>Экзамены, тесты</a:t>
            </a:r>
            <a:endParaRPr lang="en-GB" sz="1400" b="1">
              <a:solidFill>
                <a:srgbClr val="303C18"/>
              </a:solidFill>
              <a:latin typeface="GillSans"/>
            </a:endParaRPr>
          </a:p>
        </p:txBody>
      </p:sp>
      <p:sp>
        <p:nvSpPr>
          <p:cNvPr id="26644" name="Text Box 41"/>
          <p:cNvSpPr txBox="1">
            <a:spLocks noChangeArrowheads="1"/>
          </p:cNvSpPr>
          <p:nvPr/>
        </p:nvSpPr>
        <p:spPr bwMode="auto">
          <a:xfrm>
            <a:off x="2700338" y="4437063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2" rIns="91306" bIns="4565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303C18"/>
                </a:solidFill>
                <a:latin typeface="GillSans"/>
              </a:rPr>
              <a:t>Стресс на работе</a:t>
            </a:r>
            <a:r>
              <a:rPr lang="en-US" sz="1400" b="1">
                <a:solidFill>
                  <a:srgbClr val="303C18"/>
                </a:solidFill>
                <a:latin typeface="GillSans"/>
              </a:rPr>
              <a:t>  </a:t>
            </a:r>
            <a:endParaRPr lang="en-GB" sz="1400" b="1">
              <a:solidFill>
                <a:srgbClr val="303C18"/>
              </a:solidFill>
              <a:latin typeface="GillSans"/>
            </a:endParaRPr>
          </a:p>
        </p:txBody>
      </p:sp>
      <p:sp>
        <p:nvSpPr>
          <p:cNvPr id="26645" name="Text Box 42"/>
          <p:cNvSpPr txBox="1">
            <a:spLocks noChangeArrowheads="1"/>
          </p:cNvSpPr>
          <p:nvPr/>
        </p:nvSpPr>
        <p:spPr bwMode="auto">
          <a:xfrm>
            <a:off x="4171950" y="4635500"/>
            <a:ext cx="22812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2" rIns="91306" bIns="4565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303C18"/>
                </a:solidFill>
                <a:latin typeface="GillSans"/>
              </a:rPr>
              <a:t>Повседневный стресс</a:t>
            </a:r>
            <a:endParaRPr lang="en-GB" sz="1400" b="1">
              <a:solidFill>
                <a:srgbClr val="303C18"/>
              </a:solidFill>
              <a:latin typeface="GillSans"/>
            </a:endParaRPr>
          </a:p>
        </p:txBody>
      </p:sp>
      <p:sp>
        <p:nvSpPr>
          <p:cNvPr id="26646" name="TextBox 22"/>
          <p:cNvSpPr txBox="1">
            <a:spLocks noChangeArrowheads="1"/>
          </p:cNvSpPr>
          <p:nvPr/>
        </p:nvSpPr>
        <p:spPr bwMode="auto">
          <a:xfrm>
            <a:off x="9482138" y="6646863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47" name="TextBox 23"/>
          <p:cNvSpPr txBox="1">
            <a:spLocks noChangeArrowheads="1"/>
          </p:cNvSpPr>
          <p:nvPr/>
        </p:nvSpPr>
        <p:spPr bwMode="auto">
          <a:xfrm>
            <a:off x="9634538" y="6799263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13" y="3495835"/>
            <a:ext cx="6855554" cy="2394599"/>
          </a:xfrm>
          <a:custGeom>
            <a:avLst/>
            <a:gdLst/>
            <a:ahLst/>
            <a:cxnLst/>
            <a:rect l="l" t="t" r="r" b="b"/>
            <a:pathLst>
              <a:path w="10693400" h="106679">
                <a:moveTo>
                  <a:pt x="0" y="106375"/>
                </a:moveTo>
                <a:lnTo>
                  <a:pt x="10693400" y="106375"/>
                </a:lnTo>
                <a:lnTo>
                  <a:pt x="10693400" y="0"/>
                </a:lnTo>
                <a:lnTo>
                  <a:pt x="0" y="0"/>
                </a:lnTo>
                <a:lnTo>
                  <a:pt x="0" y="106375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marL="0" marR="0" lvl="0" indent="0" algn="l" defTabSz="586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1925" y="258792"/>
            <a:ext cx="8574656" cy="3077356"/>
            <a:chOff x="0" y="770737"/>
            <a:chExt cx="10693400" cy="5201920"/>
          </a:xfrm>
        </p:grpSpPr>
        <p:sp>
          <p:nvSpPr>
            <p:cNvPr id="4" name="object 4"/>
            <p:cNvSpPr/>
            <p:nvPr/>
          </p:nvSpPr>
          <p:spPr>
            <a:xfrm>
              <a:off x="0" y="770737"/>
              <a:ext cx="10693400" cy="5201920"/>
            </a:xfrm>
            <a:custGeom>
              <a:avLst/>
              <a:gdLst/>
              <a:ahLst/>
              <a:cxnLst/>
              <a:rect l="l" t="t" r="r" b="b"/>
              <a:pathLst>
                <a:path w="10693400" h="5201920">
                  <a:moveTo>
                    <a:pt x="0" y="5201335"/>
                  </a:moveTo>
                  <a:lnTo>
                    <a:pt x="10693400" y="5201335"/>
                  </a:lnTo>
                  <a:lnTo>
                    <a:pt x="10693400" y="0"/>
                  </a:lnTo>
                  <a:lnTo>
                    <a:pt x="0" y="0"/>
                  </a:lnTo>
                  <a:lnTo>
                    <a:pt x="0" y="5201335"/>
                  </a:lnTo>
                  <a:close/>
                </a:path>
              </a:pathLst>
            </a:custGeom>
            <a:solidFill>
              <a:srgbClr val="3B3D6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86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70737"/>
              <a:ext cx="1850389" cy="1254760"/>
            </a:xfrm>
            <a:custGeom>
              <a:avLst/>
              <a:gdLst/>
              <a:ahLst/>
              <a:cxnLst/>
              <a:rect l="l" t="t" r="r" b="b"/>
              <a:pathLst>
                <a:path w="1850389" h="1254760">
                  <a:moveTo>
                    <a:pt x="251917" y="1254518"/>
                  </a:moveTo>
                  <a:lnTo>
                    <a:pt x="211561" y="1254026"/>
                  </a:lnTo>
                  <a:lnTo>
                    <a:pt x="171196" y="1252524"/>
                  </a:lnTo>
                  <a:lnTo>
                    <a:pt x="130905" y="1250083"/>
                  </a:lnTo>
                  <a:lnTo>
                    <a:pt x="90690" y="1246632"/>
                  </a:lnTo>
                  <a:lnTo>
                    <a:pt x="50526" y="1242152"/>
                  </a:lnTo>
                  <a:lnTo>
                    <a:pt x="10515" y="1236700"/>
                  </a:lnTo>
                  <a:lnTo>
                    <a:pt x="0" y="1235085"/>
                  </a:lnTo>
                  <a:lnTo>
                    <a:pt x="0" y="0"/>
                  </a:lnTo>
                  <a:lnTo>
                    <a:pt x="1850101" y="0"/>
                  </a:lnTo>
                  <a:lnTo>
                    <a:pt x="1847900" y="9017"/>
                  </a:lnTo>
                  <a:lnTo>
                    <a:pt x="1837599" y="48088"/>
                  </a:lnTo>
                  <a:lnTo>
                    <a:pt x="1826374" y="86855"/>
                  </a:lnTo>
                  <a:lnTo>
                    <a:pt x="1814155" y="125355"/>
                  </a:lnTo>
                  <a:lnTo>
                    <a:pt x="1801012" y="163550"/>
                  </a:lnTo>
                  <a:lnTo>
                    <a:pt x="1786948" y="201391"/>
                  </a:lnTo>
                  <a:lnTo>
                    <a:pt x="1771942" y="238861"/>
                  </a:lnTo>
                  <a:lnTo>
                    <a:pt x="1756038" y="276002"/>
                  </a:lnTo>
                  <a:lnTo>
                    <a:pt x="1739201" y="312724"/>
                  </a:lnTo>
                  <a:lnTo>
                    <a:pt x="1721500" y="349002"/>
                  </a:lnTo>
                  <a:lnTo>
                    <a:pt x="1702943" y="384860"/>
                  </a:lnTo>
                  <a:lnTo>
                    <a:pt x="1683451" y="420206"/>
                  </a:lnTo>
                  <a:lnTo>
                    <a:pt x="1663103" y="455104"/>
                  </a:lnTo>
                  <a:lnTo>
                    <a:pt x="1641924" y="489478"/>
                  </a:lnTo>
                  <a:lnTo>
                    <a:pt x="1619897" y="523328"/>
                  </a:lnTo>
                  <a:lnTo>
                    <a:pt x="1597061" y="556618"/>
                  </a:lnTo>
                  <a:lnTo>
                    <a:pt x="1573415" y="589356"/>
                  </a:lnTo>
                  <a:lnTo>
                    <a:pt x="1548971" y="621495"/>
                  </a:lnTo>
                  <a:lnTo>
                    <a:pt x="1523746" y="652995"/>
                  </a:lnTo>
                  <a:lnTo>
                    <a:pt x="1497731" y="683921"/>
                  </a:lnTo>
                  <a:lnTo>
                    <a:pt x="1470964" y="714171"/>
                  </a:lnTo>
                  <a:lnTo>
                    <a:pt x="1443504" y="743746"/>
                  </a:lnTo>
                  <a:lnTo>
                    <a:pt x="1415300" y="772655"/>
                  </a:lnTo>
                  <a:lnTo>
                    <a:pt x="1386392" y="800839"/>
                  </a:lnTo>
                  <a:lnTo>
                    <a:pt x="1356817" y="828319"/>
                  </a:lnTo>
                  <a:lnTo>
                    <a:pt x="1326573" y="855079"/>
                  </a:lnTo>
                  <a:lnTo>
                    <a:pt x="1295692" y="881049"/>
                  </a:lnTo>
                  <a:lnTo>
                    <a:pt x="1264146" y="906300"/>
                  </a:lnTo>
                  <a:lnTo>
                    <a:pt x="1232001" y="930770"/>
                  </a:lnTo>
                  <a:lnTo>
                    <a:pt x="1199283" y="954416"/>
                  </a:lnTo>
                  <a:lnTo>
                    <a:pt x="1165974" y="977252"/>
                  </a:lnTo>
                  <a:lnTo>
                    <a:pt x="1132144" y="999278"/>
                  </a:lnTo>
                  <a:lnTo>
                    <a:pt x="1097762" y="1020457"/>
                  </a:lnTo>
                  <a:lnTo>
                    <a:pt x="1062891" y="1040780"/>
                  </a:lnTo>
                  <a:lnTo>
                    <a:pt x="1027506" y="1060246"/>
                  </a:lnTo>
                  <a:lnTo>
                    <a:pt x="991668" y="1078849"/>
                  </a:lnTo>
                  <a:lnTo>
                    <a:pt x="955382" y="1096556"/>
                  </a:lnTo>
                  <a:lnTo>
                    <a:pt x="918656" y="1113378"/>
                  </a:lnTo>
                  <a:lnTo>
                    <a:pt x="881557" y="1129296"/>
                  </a:lnTo>
                  <a:lnTo>
                    <a:pt x="844048" y="1144284"/>
                  </a:lnTo>
                  <a:lnTo>
                    <a:pt x="806196" y="1158367"/>
                  </a:lnTo>
                  <a:lnTo>
                    <a:pt x="768019" y="1171484"/>
                  </a:lnTo>
                  <a:lnTo>
                    <a:pt x="729500" y="1183678"/>
                  </a:lnTo>
                  <a:lnTo>
                    <a:pt x="690740" y="1194922"/>
                  </a:lnTo>
                  <a:lnTo>
                    <a:pt x="651713" y="1205204"/>
                  </a:lnTo>
                  <a:lnTo>
                    <a:pt x="612413" y="1214542"/>
                  </a:lnTo>
                  <a:lnTo>
                    <a:pt x="572884" y="1222908"/>
                  </a:lnTo>
                  <a:lnTo>
                    <a:pt x="533192" y="1230314"/>
                  </a:lnTo>
                  <a:lnTo>
                    <a:pt x="493318" y="1236700"/>
                  </a:lnTo>
                  <a:lnTo>
                    <a:pt x="453332" y="1242152"/>
                  </a:lnTo>
                  <a:lnTo>
                    <a:pt x="413194" y="1246632"/>
                  </a:lnTo>
                  <a:lnTo>
                    <a:pt x="372973" y="1250083"/>
                  </a:lnTo>
                  <a:lnTo>
                    <a:pt x="332676" y="1252524"/>
                  </a:lnTo>
                  <a:lnTo>
                    <a:pt x="292296" y="1254026"/>
                  </a:lnTo>
                  <a:lnTo>
                    <a:pt x="251917" y="1254518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86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4269" y="1158808"/>
            <a:ext cx="5290433" cy="250168"/>
          </a:xfrm>
          <a:prstGeom prst="rect">
            <a:avLst/>
          </a:prstGeom>
        </p:spPr>
        <p:txBody>
          <a:bodyPr vert="horz" wrap="square" lIns="0" tIns="53756" rIns="0" bIns="0" rtlCol="0">
            <a:spAutoFit/>
          </a:bodyPr>
          <a:lstStyle/>
          <a:p>
            <a:pPr marL="8145" marR="3258" algn="l">
              <a:lnSpc>
                <a:spcPts val="1520"/>
              </a:lnSpc>
              <a:spcBef>
                <a:spcPts val="423"/>
              </a:spcBef>
            </a:pPr>
            <a:r>
              <a:rPr lang="ru-RU" sz="1571" dirty="0" smtClean="0">
                <a:latin typeface="Calibri"/>
                <a:cs typeface="Calibri"/>
              </a:rPr>
              <a:t>  </a:t>
            </a:r>
            <a:endParaRPr sz="1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3617" y="4514516"/>
            <a:ext cx="5109641" cy="461098"/>
          </a:xfrm>
          <a:prstGeom prst="rect">
            <a:avLst/>
          </a:prstGeom>
        </p:spPr>
        <p:txBody>
          <a:bodyPr vert="horz" wrap="square" lIns="0" tIns="10996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45" marR="160039" lvl="0" indent="0" algn="l" defTabSz="586405" rtl="0" eaLnBrk="1" fontAlgn="auto" latinLnBrk="0" hangingPunct="1">
              <a:lnSpc>
                <a:spcPct val="1149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>
                <a:tab pos="202798" algn="l"/>
              </a:tabLst>
              <a:defRPr/>
            </a:pP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690" y="3949695"/>
            <a:ext cx="602722" cy="191121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6" b="1" i="0" u="none" strike="noStrike" kern="1200" cap="none" spc="93" normalizeH="0" baseline="0" noProof="0" dirty="0">
                <a:ln>
                  <a:noFill/>
                </a:ln>
                <a:solidFill>
                  <a:srgbClr val="3B3D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1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6" descr="C:\Мои документы\НОЦ\Логотип\Интеграти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861" y="5702060"/>
            <a:ext cx="7787598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72860" y="603849"/>
            <a:ext cx="83676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УВАЖАЕМЫЕ КОЛЛЕГИ!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Приглашаем Вас принять участие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обучающем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цикле занятий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ФЛОРОТЕРАПИЯ ЭДВАРДА БАХА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ноября по 30 ноября 2021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Наши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контакты: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Телефон: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+79062734850, +79119255185</a:t>
            </a:r>
          </a:p>
          <a:p>
            <a:pPr algn="ctr"/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Вайбер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ватсап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79062734850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Электронная почта: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chomspb@mail.ru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Сайт: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www.integration.spb.ru</a:t>
            </a:r>
          </a:p>
          <a:p>
            <a:pPr algn="ctr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2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13" y="3495835"/>
            <a:ext cx="6855554" cy="2394599"/>
          </a:xfrm>
          <a:custGeom>
            <a:avLst/>
            <a:gdLst/>
            <a:ahLst/>
            <a:cxnLst/>
            <a:rect l="l" t="t" r="r" b="b"/>
            <a:pathLst>
              <a:path w="10693400" h="106679">
                <a:moveTo>
                  <a:pt x="0" y="106375"/>
                </a:moveTo>
                <a:lnTo>
                  <a:pt x="10693400" y="106375"/>
                </a:lnTo>
                <a:lnTo>
                  <a:pt x="10693400" y="0"/>
                </a:lnTo>
                <a:lnTo>
                  <a:pt x="0" y="0"/>
                </a:lnTo>
                <a:lnTo>
                  <a:pt x="0" y="106375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lvl="0" algn="ctr" defTabSz="586405">
              <a:defRPr/>
            </a:pP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86405"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www.integration.spb.ru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4412" y="159687"/>
            <a:ext cx="6858000" cy="3336148"/>
            <a:chOff x="0" y="770737"/>
            <a:chExt cx="10693400" cy="5201920"/>
          </a:xfrm>
        </p:grpSpPr>
        <p:sp>
          <p:nvSpPr>
            <p:cNvPr id="4" name="object 4"/>
            <p:cNvSpPr/>
            <p:nvPr/>
          </p:nvSpPr>
          <p:spPr>
            <a:xfrm>
              <a:off x="0" y="770737"/>
              <a:ext cx="10693400" cy="5201920"/>
            </a:xfrm>
            <a:custGeom>
              <a:avLst/>
              <a:gdLst/>
              <a:ahLst/>
              <a:cxnLst/>
              <a:rect l="l" t="t" r="r" b="b"/>
              <a:pathLst>
                <a:path w="10693400" h="5201920">
                  <a:moveTo>
                    <a:pt x="0" y="5201335"/>
                  </a:moveTo>
                  <a:lnTo>
                    <a:pt x="10693400" y="5201335"/>
                  </a:lnTo>
                  <a:lnTo>
                    <a:pt x="10693400" y="0"/>
                  </a:lnTo>
                  <a:lnTo>
                    <a:pt x="0" y="0"/>
                  </a:lnTo>
                  <a:lnTo>
                    <a:pt x="0" y="5201335"/>
                  </a:lnTo>
                  <a:close/>
                </a:path>
              </a:pathLst>
            </a:custGeom>
            <a:solidFill>
              <a:srgbClr val="3B3D6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86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70737"/>
              <a:ext cx="1850389" cy="1254760"/>
            </a:xfrm>
            <a:custGeom>
              <a:avLst/>
              <a:gdLst/>
              <a:ahLst/>
              <a:cxnLst/>
              <a:rect l="l" t="t" r="r" b="b"/>
              <a:pathLst>
                <a:path w="1850389" h="1254760">
                  <a:moveTo>
                    <a:pt x="251917" y="1254518"/>
                  </a:moveTo>
                  <a:lnTo>
                    <a:pt x="211561" y="1254026"/>
                  </a:lnTo>
                  <a:lnTo>
                    <a:pt x="171196" y="1252524"/>
                  </a:lnTo>
                  <a:lnTo>
                    <a:pt x="130905" y="1250083"/>
                  </a:lnTo>
                  <a:lnTo>
                    <a:pt x="90690" y="1246632"/>
                  </a:lnTo>
                  <a:lnTo>
                    <a:pt x="50526" y="1242152"/>
                  </a:lnTo>
                  <a:lnTo>
                    <a:pt x="10515" y="1236700"/>
                  </a:lnTo>
                  <a:lnTo>
                    <a:pt x="0" y="1235085"/>
                  </a:lnTo>
                  <a:lnTo>
                    <a:pt x="0" y="0"/>
                  </a:lnTo>
                  <a:lnTo>
                    <a:pt x="1850101" y="0"/>
                  </a:lnTo>
                  <a:lnTo>
                    <a:pt x="1847900" y="9017"/>
                  </a:lnTo>
                  <a:lnTo>
                    <a:pt x="1837599" y="48088"/>
                  </a:lnTo>
                  <a:lnTo>
                    <a:pt x="1826374" y="86855"/>
                  </a:lnTo>
                  <a:lnTo>
                    <a:pt x="1814155" y="125355"/>
                  </a:lnTo>
                  <a:lnTo>
                    <a:pt x="1801012" y="163550"/>
                  </a:lnTo>
                  <a:lnTo>
                    <a:pt x="1786948" y="201391"/>
                  </a:lnTo>
                  <a:lnTo>
                    <a:pt x="1771942" y="238861"/>
                  </a:lnTo>
                  <a:lnTo>
                    <a:pt x="1756038" y="276002"/>
                  </a:lnTo>
                  <a:lnTo>
                    <a:pt x="1739201" y="312724"/>
                  </a:lnTo>
                  <a:lnTo>
                    <a:pt x="1721500" y="349002"/>
                  </a:lnTo>
                  <a:lnTo>
                    <a:pt x="1702943" y="384860"/>
                  </a:lnTo>
                  <a:lnTo>
                    <a:pt x="1683451" y="420206"/>
                  </a:lnTo>
                  <a:lnTo>
                    <a:pt x="1663103" y="455104"/>
                  </a:lnTo>
                  <a:lnTo>
                    <a:pt x="1641924" y="489478"/>
                  </a:lnTo>
                  <a:lnTo>
                    <a:pt x="1619897" y="523328"/>
                  </a:lnTo>
                  <a:lnTo>
                    <a:pt x="1597061" y="556618"/>
                  </a:lnTo>
                  <a:lnTo>
                    <a:pt x="1573415" y="589356"/>
                  </a:lnTo>
                  <a:lnTo>
                    <a:pt x="1548971" y="621495"/>
                  </a:lnTo>
                  <a:lnTo>
                    <a:pt x="1523746" y="652995"/>
                  </a:lnTo>
                  <a:lnTo>
                    <a:pt x="1497731" y="683921"/>
                  </a:lnTo>
                  <a:lnTo>
                    <a:pt x="1470964" y="714171"/>
                  </a:lnTo>
                  <a:lnTo>
                    <a:pt x="1443504" y="743746"/>
                  </a:lnTo>
                  <a:lnTo>
                    <a:pt x="1415300" y="772655"/>
                  </a:lnTo>
                  <a:lnTo>
                    <a:pt x="1386392" y="800839"/>
                  </a:lnTo>
                  <a:lnTo>
                    <a:pt x="1356817" y="828319"/>
                  </a:lnTo>
                  <a:lnTo>
                    <a:pt x="1326573" y="855079"/>
                  </a:lnTo>
                  <a:lnTo>
                    <a:pt x="1295692" y="881049"/>
                  </a:lnTo>
                  <a:lnTo>
                    <a:pt x="1264146" y="906300"/>
                  </a:lnTo>
                  <a:lnTo>
                    <a:pt x="1232001" y="930770"/>
                  </a:lnTo>
                  <a:lnTo>
                    <a:pt x="1199283" y="954416"/>
                  </a:lnTo>
                  <a:lnTo>
                    <a:pt x="1165974" y="977252"/>
                  </a:lnTo>
                  <a:lnTo>
                    <a:pt x="1132144" y="999278"/>
                  </a:lnTo>
                  <a:lnTo>
                    <a:pt x="1097762" y="1020457"/>
                  </a:lnTo>
                  <a:lnTo>
                    <a:pt x="1062891" y="1040780"/>
                  </a:lnTo>
                  <a:lnTo>
                    <a:pt x="1027506" y="1060246"/>
                  </a:lnTo>
                  <a:lnTo>
                    <a:pt x="991668" y="1078849"/>
                  </a:lnTo>
                  <a:lnTo>
                    <a:pt x="955382" y="1096556"/>
                  </a:lnTo>
                  <a:lnTo>
                    <a:pt x="918656" y="1113378"/>
                  </a:lnTo>
                  <a:lnTo>
                    <a:pt x="881557" y="1129296"/>
                  </a:lnTo>
                  <a:lnTo>
                    <a:pt x="844048" y="1144284"/>
                  </a:lnTo>
                  <a:lnTo>
                    <a:pt x="806196" y="1158367"/>
                  </a:lnTo>
                  <a:lnTo>
                    <a:pt x="768019" y="1171484"/>
                  </a:lnTo>
                  <a:lnTo>
                    <a:pt x="729500" y="1183678"/>
                  </a:lnTo>
                  <a:lnTo>
                    <a:pt x="690740" y="1194922"/>
                  </a:lnTo>
                  <a:lnTo>
                    <a:pt x="651713" y="1205204"/>
                  </a:lnTo>
                  <a:lnTo>
                    <a:pt x="612413" y="1214542"/>
                  </a:lnTo>
                  <a:lnTo>
                    <a:pt x="572884" y="1222908"/>
                  </a:lnTo>
                  <a:lnTo>
                    <a:pt x="533192" y="1230314"/>
                  </a:lnTo>
                  <a:lnTo>
                    <a:pt x="493318" y="1236700"/>
                  </a:lnTo>
                  <a:lnTo>
                    <a:pt x="453332" y="1242152"/>
                  </a:lnTo>
                  <a:lnTo>
                    <a:pt x="413194" y="1246632"/>
                  </a:lnTo>
                  <a:lnTo>
                    <a:pt x="372973" y="1250083"/>
                  </a:lnTo>
                  <a:lnTo>
                    <a:pt x="332676" y="1252524"/>
                  </a:lnTo>
                  <a:lnTo>
                    <a:pt x="292296" y="1254026"/>
                  </a:lnTo>
                  <a:lnTo>
                    <a:pt x="251917" y="1254518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86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4269" y="1158808"/>
            <a:ext cx="5290433" cy="250168"/>
          </a:xfrm>
          <a:prstGeom prst="rect">
            <a:avLst/>
          </a:prstGeom>
        </p:spPr>
        <p:txBody>
          <a:bodyPr vert="horz" wrap="square" lIns="0" tIns="53756" rIns="0" bIns="0" rtlCol="0">
            <a:spAutoFit/>
          </a:bodyPr>
          <a:lstStyle/>
          <a:p>
            <a:pPr marL="8145" marR="3258" algn="l">
              <a:lnSpc>
                <a:spcPts val="1520"/>
              </a:lnSpc>
              <a:spcBef>
                <a:spcPts val="423"/>
              </a:spcBef>
            </a:pPr>
            <a:r>
              <a:rPr lang="ru-RU" sz="1571" dirty="0" smtClean="0">
                <a:latin typeface="Calibri"/>
                <a:cs typeface="Calibri"/>
              </a:rPr>
              <a:t>  </a:t>
            </a:r>
            <a:endParaRPr sz="1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3617" y="4514516"/>
            <a:ext cx="5109641" cy="461098"/>
          </a:xfrm>
          <a:prstGeom prst="rect">
            <a:avLst/>
          </a:prstGeom>
        </p:spPr>
        <p:txBody>
          <a:bodyPr vert="horz" wrap="square" lIns="0" tIns="10996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45" marR="160039" lvl="0" indent="0" algn="l" defTabSz="586405" rtl="0" eaLnBrk="1" fontAlgn="auto" latinLnBrk="0" hangingPunct="1">
              <a:lnSpc>
                <a:spcPct val="1149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>
                <a:tab pos="202798" algn="l"/>
              </a:tabLst>
              <a:defRPr/>
            </a:pP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690" y="3949695"/>
            <a:ext cx="602722" cy="191121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6" b="1" i="0" u="none" strike="noStrike" kern="1200" cap="none" spc="93" normalizeH="0" baseline="0" noProof="0" dirty="0">
                <a:ln>
                  <a:noFill/>
                </a:ln>
                <a:solidFill>
                  <a:srgbClr val="3B3D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1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4663" y="1166843"/>
            <a:ext cx="603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</a:t>
            </a:r>
            <a:endParaRPr lang="en-US" sz="6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6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внимание</a:t>
            </a:r>
          </a:p>
        </p:txBody>
      </p:sp>
      <p:grpSp>
        <p:nvGrpSpPr>
          <p:cNvPr id="10" name="object 8"/>
          <p:cNvGrpSpPr/>
          <p:nvPr/>
        </p:nvGrpSpPr>
        <p:grpSpPr>
          <a:xfrm>
            <a:off x="7616831" y="5147988"/>
            <a:ext cx="1527169" cy="1484892"/>
            <a:chOff x="8504115" y="1378155"/>
            <a:chExt cx="2381252" cy="2315333"/>
          </a:xfrm>
        </p:grpSpPr>
        <p:sp>
          <p:nvSpPr>
            <p:cNvPr id="11" name="object 9"/>
            <p:cNvSpPr/>
            <p:nvPr/>
          </p:nvSpPr>
          <p:spPr>
            <a:xfrm>
              <a:off x="8504115" y="2509213"/>
              <a:ext cx="1190625" cy="1184275"/>
            </a:xfrm>
            <a:custGeom>
              <a:avLst/>
              <a:gdLst/>
              <a:ahLst/>
              <a:cxnLst/>
              <a:rect l="l" t="t" r="r" b="b"/>
              <a:pathLst>
                <a:path w="1190625" h="1184275">
                  <a:moveTo>
                    <a:pt x="728662" y="1184224"/>
                  </a:moveTo>
                  <a:lnTo>
                    <a:pt x="680799" y="1174569"/>
                  </a:lnTo>
                  <a:lnTo>
                    <a:pt x="641673" y="1148245"/>
                  </a:lnTo>
                  <a:lnTo>
                    <a:pt x="615273" y="1109214"/>
                  </a:lnTo>
                  <a:lnTo>
                    <a:pt x="605586" y="1061440"/>
                  </a:lnTo>
                  <a:lnTo>
                    <a:pt x="607907" y="1037675"/>
                  </a:lnTo>
                  <a:lnTo>
                    <a:pt x="614554" y="1015471"/>
                  </a:lnTo>
                  <a:lnTo>
                    <a:pt x="625051" y="995255"/>
                  </a:lnTo>
                  <a:lnTo>
                    <a:pt x="638924" y="977455"/>
                  </a:lnTo>
                  <a:lnTo>
                    <a:pt x="644651" y="964919"/>
                  </a:lnTo>
                  <a:lnTo>
                    <a:pt x="648476" y="951074"/>
                  </a:lnTo>
                  <a:lnTo>
                    <a:pt x="649113" y="936614"/>
                  </a:lnTo>
                  <a:lnTo>
                    <a:pt x="645274" y="922235"/>
                  </a:lnTo>
                  <a:lnTo>
                    <a:pt x="354660" y="922235"/>
                  </a:lnTo>
                  <a:lnTo>
                    <a:pt x="320465" y="915341"/>
                  </a:lnTo>
                  <a:lnTo>
                    <a:pt x="292538" y="896542"/>
                  </a:lnTo>
                  <a:lnTo>
                    <a:pt x="273707" y="868663"/>
                  </a:lnTo>
                  <a:lnTo>
                    <a:pt x="266801" y="834529"/>
                  </a:lnTo>
                  <a:lnTo>
                    <a:pt x="266801" y="547941"/>
                  </a:lnTo>
                  <a:lnTo>
                    <a:pt x="250253" y="542034"/>
                  </a:lnTo>
                  <a:lnTo>
                    <a:pt x="233438" y="542450"/>
                  </a:lnTo>
                  <a:lnTo>
                    <a:pt x="217481" y="547136"/>
                  </a:lnTo>
                  <a:lnTo>
                    <a:pt x="203504" y="554037"/>
                  </a:lnTo>
                  <a:lnTo>
                    <a:pt x="197396" y="559142"/>
                  </a:lnTo>
                  <a:lnTo>
                    <a:pt x="190944" y="563816"/>
                  </a:lnTo>
                  <a:lnTo>
                    <a:pt x="155098" y="579651"/>
                  </a:lnTo>
                  <a:lnTo>
                    <a:pt x="123037" y="583857"/>
                  </a:lnTo>
                  <a:lnTo>
                    <a:pt x="75137" y="574209"/>
                  </a:lnTo>
                  <a:lnTo>
                    <a:pt x="36029" y="547903"/>
                  </a:lnTo>
                  <a:lnTo>
                    <a:pt x="9666" y="508890"/>
                  </a:lnTo>
                  <a:lnTo>
                    <a:pt x="0" y="461124"/>
                  </a:lnTo>
                  <a:lnTo>
                    <a:pt x="9666" y="413269"/>
                  </a:lnTo>
                  <a:lnTo>
                    <a:pt x="36029" y="374211"/>
                  </a:lnTo>
                  <a:lnTo>
                    <a:pt x="75137" y="347888"/>
                  </a:lnTo>
                  <a:lnTo>
                    <a:pt x="123037" y="338239"/>
                  </a:lnTo>
                  <a:lnTo>
                    <a:pt x="146819" y="340528"/>
                  </a:lnTo>
                  <a:lnTo>
                    <a:pt x="169063" y="347105"/>
                  </a:lnTo>
                  <a:lnTo>
                    <a:pt x="189329" y="357532"/>
                  </a:lnTo>
                  <a:lnTo>
                    <a:pt x="207175" y="371373"/>
                  </a:lnTo>
                  <a:lnTo>
                    <a:pt x="220751" y="377486"/>
                  </a:lnTo>
                  <a:lnTo>
                    <a:pt x="235812" y="381317"/>
                  </a:lnTo>
                  <a:lnTo>
                    <a:pt x="251460" y="381196"/>
                  </a:lnTo>
                  <a:lnTo>
                    <a:pt x="266801" y="375450"/>
                  </a:lnTo>
                  <a:lnTo>
                    <a:pt x="266801" y="87566"/>
                  </a:lnTo>
                  <a:lnTo>
                    <a:pt x="273707" y="53497"/>
                  </a:lnTo>
                  <a:lnTo>
                    <a:pt x="292538" y="25661"/>
                  </a:lnTo>
                  <a:lnTo>
                    <a:pt x="320465" y="6886"/>
                  </a:lnTo>
                  <a:lnTo>
                    <a:pt x="354660" y="0"/>
                  </a:lnTo>
                  <a:lnTo>
                    <a:pt x="642835" y="0"/>
                  </a:lnTo>
                  <a:lnTo>
                    <a:pt x="648629" y="15303"/>
                  </a:lnTo>
                  <a:lnTo>
                    <a:pt x="648804" y="30921"/>
                  </a:lnTo>
                  <a:lnTo>
                    <a:pt x="645018" y="45962"/>
                  </a:lnTo>
                  <a:lnTo>
                    <a:pt x="638924" y="59537"/>
                  </a:lnTo>
                  <a:lnTo>
                    <a:pt x="625051" y="77344"/>
                  </a:lnTo>
                  <a:lnTo>
                    <a:pt x="614554" y="97582"/>
                  </a:lnTo>
                  <a:lnTo>
                    <a:pt x="607907" y="119793"/>
                  </a:lnTo>
                  <a:lnTo>
                    <a:pt x="605586" y="143522"/>
                  </a:lnTo>
                  <a:lnTo>
                    <a:pt x="615273" y="191355"/>
                  </a:lnTo>
                  <a:lnTo>
                    <a:pt x="641673" y="230416"/>
                  </a:lnTo>
                  <a:lnTo>
                    <a:pt x="680799" y="256751"/>
                  </a:lnTo>
                  <a:lnTo>
                    <a:pt x="728662" y="266407"/>
                  </a:lnTo>
                  <a:lnTo>
                    <a:pt x="776568" y="256751"/>
                  </a:lnTo>
                  <a:lnTo>
                    <a:pt x="815689" y="230416"/>
                  </a:lnTo>
                  <a:lnTo>
                    <a:pt x="842065" y="191355"/>
                  </a:lnTo>
                  <a:lnTo>
                    <a:pt x="851738" y="143522"/>
                  </a:lnTo>
                  <a:lnTo>
                    <a:pt x="850643" y="127153"/>
                  </a:lnTo>
                  <a:lnTo>
                    <a:pt x="835621" y="82651"/>
                  </a:lnTo>
                  <a:lnTo>
                    <a:pt x="821880" y="63207"/>
                  </a:lnTo>
                  <a:lnTo>
                    <a:pt x="814893" y="49232"/>
                  </a:lnTo>
                  <a:lnTo>
                    <a:pt x="810177" y="33294"/>
                  </a:lnTo>
                  <a:lnTo>
                    <a:pt x="809786" y="16510"/>
                  </a:lnTo>
                  <a:lnTo>
                    <a:pt x="815771" y="0"/>
                  </a:lnTo>
                  <a:lnTo>
                    <a:pt x="1102664" y="0"/>
                  </a:lnTo>
                  <a:lnTo>
                    <a:pt x="1136856" y="6886"/>
                  </a:lnTo>
                  <a:lnTo>
                    <a:pt x="1164766" y="25661"/>
                  </a:lnTo>
                  <a:lnTo>
                    <a:pt x="1183576" y="53497"/>
                  </a:lnTo>
                  <a:lnTo>
                    <a:pt x="1190472" y="87566"/>
                  </a:lnTo>
                  <a:lnTo>
                    <a:pt x="1190472" y="375450"/>
                  </a:lnTo>
                  <a:lnTo>
                    <a:pt x="1175165" y="381196"/>
                  </a:lnTo>
                  <a:lnTo>
                    <a:pt x="1159525" y="381317"/>
                  </a:lnTo>
                  <a:lnTo>
                    <a:pt x="1144452" y="377486"/>
                  </a:lnTo>
                  <a:lnTo>
                    <a:pt x="1130846" y="371373"/>
                  </a:lnTo>
                  <a:lnTo>
                    <a:pt x="1112965" y="357532"/>
                  </a:lnTo>
                  <a:lnTo>
                    <a:pt x="1092712" y="347105"/>
                  </a:lnTo>
                  <a:lnTo>
                    <a:pt x="1070504" y="340528"/>
                  </a:lnTo>
                  <a:lnTo>
                    <a:pt x="1046759" y="338239"/>
                  </a:lnTo>
                  <a:lnTo>
                    <a:pt x="998832" y="347888"/>
                  </a:lnTo>
                  <a:lnTo>
                    <a:pt x="959713" y="374211"/>
                  </a:lnTo>
                  <a:lnTo>
                    <a:pt x="933348" y="413269"/>
                  </a:lnTo>
                  <a:lnTo>
                    <a:pt x="923683" y="461124"/>
                  </a:lnTo>
                  <a:lnTo>
                    <a:pt x="933348" y="508890"/>
                  </a:lnTo>
                  <a:lnTo>
                    <a:pt x="959713" y="547903"/>
                  </a:lnTo>
                  <a:lnTo>
                    <a:pt x="998832" y="574209"/>
                  </a:lnTo>
                  <a:lnTo>
                    <a:pt x="1046759" y="583857"/>
                  </a:lnTo>
                  <a:lnTo>
                    <a:pt x="1063136" y="582782"/>
                  </a:lnTo>
                  <a:lnTo>
                    <a:pt x="1107681" y="567778"/>
                  </a:lnTo>
                  <a:lnTo>
                    <a:pt x="1127175" y="554037"/>
                  </a:lnTo>
                  <a:lnTo>
                    <a:pt x="1141153" y="547136"/>
                  </a:lnTo>
                  <a:lnTo>
                    <a:pt x="1157114" y="542450"/>
                  </a:lnTo>
                  <a:lnTo>
                    <a:pt x="1173929" y="542034"/>
                  </a:lnTo>
                  <a:lnTo>
                    <a:pt x="1190472" y="547941"/>
                  </a:lnTo>
                  <a:lnTo>
                    <a:pt x="1190472" y="834529"/>
                  </a:lnTo>
                  <a:lnTo>
                    <a:pt x="1183576" y="868663"/>
                  </a:lnTo>
                  <a:lnTo>
                    <a:pt x="1164766" y="896542"/>
                  </a:lnTo>
                  <a:lnTo>
                    <a:pt x="1136856" y="915341"/>
                  </a:lnTo>
                  <a:lnTo>
                    <a:pt x="1102664" y="922235"/>
                  </a:lnTo>
                  <a:lnTo>
                    <a:pt x="813498" y="922235"/>
                  </a:lnTo>
                  <a:lnTo>
                    <a:pt x="809470" y="937767"/>
                  </a:lnTo>
                  <a:lnTo>
                    <a:pt x="810636" y="953382"/>
                  </a:lnTo>
                  <a:lnTo>
                    <a:pt x="815329" y="968159"/>
                  </a:lnTo>
                  <a:lnTo>
                    <a:pt x="821880" y="981176"/>
                  </a:lnTo>
                  <a:lnTo>
                    <a:pt x="826985" y="987132"/>
                  </a:lnTo>
                  <a:lnTo>
                    <a:pt x="831557" y="993584"/>
                  </a:lnTo>
                  <a:lnTo>
                    <a:pt x="847475" y="1029392"/>
                  </a:lnTo>
                  <a:lnTo>
                    <a:pt x="851738" y="1061440"/>
                  </a:lnTo>
                  <a:lnTo>
                    <a:pt x="842065" y="1109214"/>
                  </a:lnTo>
                  <a:lnTo>
                    <a:pt x="815689" y="1148245"/>
                  </a:lnTo>
                  <a:lnTo>
                    <a:pt x="776568" y="1174569"/>
                  </a:lnTo>
                  <a:lnTo>
                    <a:pt x="728662" y="1184224"/>
                  </a:lnTo>
                  <a:close/>
                </a:path>
              </a:pathLst>
            </a:custGeom>
            <a:solidFill>
              <a:srgbClr val="F5E752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9694742" y="1378155"/>
              <a:ext cx="1190625" cy="1184275"/>
            </a:xfrm>
            <a:custGeom>
              <a:avLst/>
              <a:gdLst/>
              <a:ahLst/>
              <a:cxnLst/>
              <a:rect l="l" t="t" r="r" b="b"/>
              <a:pathLst>
                <a:path w="1190625" h="1184275">
                  <a:moveTo>
                    <a:pt x="835863" y="1184224"/>
                  </a:moveTo>
                  <a:lnTo>
                    <a:pt x="547636" y="1184224"/>
                  </a:lnTo>
                  <a:lnTo>
                    <a:pt x="541843" y="1168892"/>
                  </a:lnTo>
                  <a:lnTo>
                    <a:pt x="541669" y="1153264"/>
                  </a:lnTo>
                  <a:lnTo>
                    <a:pt x="545459" y="1138232"/>
                  </a:lnTo>
                  <a:lnTo>
                    <a:pt x="551560" y="1124686"/>
                  </a:lnTo>
                  <a:lnTo>
                    <a:pt x="565492" y="1106857"/>
                  </a:lnTo>
                  <a:lnTo>
                    <a:pt x="575983" y="1086623"/>
                  </a:lnTo>
                  <a:lnTo>
                    <a:pt x="582597" y="1064423"/>
                  </a:lnTo>
                  <a:lnTo>
                    <a:pt x="584898" y="1040701"/>
                  </a:lnTo>
                  <a:lnTo>
                    <a:pt x="575231" y="992839"/>
                  </a:lnTo>
                  <a:lnTo>
                    <a:pt x="548862" y="953763"/>
                  </a:lnTo>
                  <a:lnTo>
                    <a:pt x="509739" y="927423"/>
                  </a:lnTo>
                  <a:lnTo>
                    <a:pt x="461810" y="917765"/>
                  </a:lnTo>
                  <a:lnTo>
                    <a:pt x="413917" y="927423"/>
                  </a:lnTo>
                  <a:lnTo>
                    <a:pt x="374813" y="953763"/>
                  </a:lnTo>
                  <a:lnTo>
                    <a:pt x="348451" y="992839"/>
                  </a:lnTo>
                  <a:lnTo>
                    <a:pt x="338785" y="1040701"/>
                  </a:lnTo>
                  <a:lnTo>
                    <a:pt x="339861" y="1057041"/>
                  </a:lnTo>
                  <a:lnTo>
                    <a:pt x="355003" y="1101521"/>
                  </a:lnTo>
                  <a:lnTo>
                    <a:pt x="368744" y="1120965"/>
                  </a:lnTo>
                  <a:lnTo>
                    <a:pt x="375665" y="1134941"/>
                  </a:lnTo>
                  <a:lnTo>
                    <a:pt x="380339" y="1150885"/>
                  </a:lnTo>
                  <a:lnTo>
                    <a:pt x="380717" y="1167683"/>
                  </a:lnTo>
                  <a:lnTo>
                    <a:pt x="374751" y="1184224"/>
                  </a:lnTo>
                  <a:lnTo>
                    <a:pt x="87807" y="1184224"/>
                  </a:lnTo>
                  <a:lnTo>
                    <a:pt x="53620" y="1177328"/>
                  </a:lnTo>
                  <a:lnTo>
                    <a:pt x="25711" y="1158525"/>
                  </a:lnTo>
                  <a:lnTo>
                    <a:pt x="6897" y="1130646"/>
                  </a:lnTo>
                  <a:lnTo>
                    <a:pt x="0" y="1096518"/>
                  </a:lnTo>
                  <a:lnTo>
                    <a:pt x="0" y="808723"/>
                  </a:lnTo>
                  <a:lnTo>
                    <a:pt x="15336" y="802977"/>
                  </a:lnTo>
                  <a:lnTo>
                    <a:pt x="30997" y="802855"/>
                  </a:lnTo>
                  <a:lnTo>
                    <a:pt x="46091" y="806687"/>
                  </a:lnTo>
                  <a:lnTo>
                    <a:pt x="59728" y="812800"/>
                  </a:lnTo>
                  <a:lnTo>
                    <a:pt x="77552" y="826648"/>
                  </a:lnTo>
                  <a:lnTo>
                    <a:pt x="97783" y="837093"/>
                  </a:lnTo>
                  <a:lnTo>
                    <a:pt x="119996" y="843687"/>
                  </a:lnTo>
                  <a:lnTo>
                    <a:pt x="143763" y="845985"/>
                  </a:lnTo>
                  <a:lnTo>
                    <a:pt x="191663" y="836328"/>
                  </a:lnTo>
                  <a:lnTo>
                    <a:pt x="230771" y="809993"/>
                  </a:lnTo>
                  <a:lnTo>
                    <a:pt x="257135" y="770932"/>
                  </a:lnTo>
                  <a:lnTo>
                    <a:pt x="266801" y="723099"/>
                  </a:lnTo>
                  <a:lnTo>
                    <a:pt x="257135" y="675325"/>
                  </a:lnTo>
                  <a:lnTo>
                    <a:pt x="230771" y="636295"/>
                  </a:lnTo>
                  <a:lnTo>
                    <a:pt x="191663" y="609971"/>
                  </a:lnTo>
                  <a:lnTo>
                    <a:pt x="143763" y="600316"/>
                  </a:lnTo>
                  <a:lnTo>
                    <a:pt x="127380" y="601391"/>
                  </a:lnTo>
                  <a:lnTo>
                    <a:pt x="82791" y="616445"/>
                  </a:lnTo>
                  <a:lnTo>
                    <a:pt x="63449" y="630135"/>
                  </a:lnTo>
                  <a:lnTo>
                    <a:pt x="49382" y="637055"/>
                  </a:lnTo>
                  <a:lnTo>
                    <a:pt x="33377" y="641754"/>
                  </a:lnTo>
                  <a:lnTo>
                    <a:pt x="16545" y="642146"/>
                  </a:lnTo>
                  <a:lnTo>
                    <a:pt x="0" y="636143"/>
                  </a:lnTo>
                  <a:lnTo>
                    <a:pt x="0" y="349643"/>
                  </a:lnTo>
                  <a:lnTo>
                    <a:pt x="6897" y="315523"/>
                  </a:lnTo>
                  <a:lnTo>
                    <a:pt x="25711" y="287661"/>
                  </a:lnTo>
                  <a:lnTo>
                    <a:pt x="53620" y="268876"/>
                  </a:lnTo>
                  <a:lnTo>
                    <a:pt x="87807" y="261988"/>
                  </a:lnTo>
                  <a:lnTo>
                    <a:pt x="377126" y="261988"/>
                  </a:lnTo>
                  <a:lnTo>
                    <a:pt x="381090" y="246363"/>
                  </a:lnTo>
                  <a:lnTo>
                    <a:pt x="379931" y="230746"/>
                  </a:lnTo>
                  <a:lnTo>
                    <a:pt x="375274" y="216014"/>
                  </a:lnTo>
                  <a:lnTo>
                    <a:pt x="368744" y="203047"/>
                  </a:lnTo>
                  <a:lnTo>
                    <a:pt x="363486" y="197040"/>
                  </a:lnTo>
                  <a:lnTo>
                    <a:pt x="358978" y="190639"/>
                  </a:lnTo>
                  <a:lnTo>
                    <a:pt x="343007" y="154800"/>
                  </a:lnTo>
                  <a:lnTo>
                    <a:pt x="338785" y="122732"/>
                  </a:lnTo>
                  <a:lnTo>
                    <a:pt x="348451" y="74966"/>
                  </a:lnTo>
                  <a:lnTo>
                    <a:pt x="374813" y="35953"/>
                  </a:lnTo>
                  <a:lnTo>
                    <a:pt x="413917" y="9647"/>
                  </a:lnTo>
                  <a:lnTo>
                    <a:pt x="461810" y="0"/>
                  </a:lnTo>
                  <a:lnTo>
                    <a:pt x="509739" y="9647"/>
                  </a:lnTo>
                  <a:lnTo>
                    <a:pt x="548862" y="35953"/>
                  </a:lnTo>
                  <a:lnTo>
                    <a:pt x="575231" y="74966"/>
                  </a:lnTo>
                  <a:lnTo>
                    <a:pt x="584898" y="122732"/>
                  </a:lnTo>
                  <a:lnTo>
                    <a:pt x="582597" y="146521"/>
                  </a:lnTo>
                  <a:lnTo>
                    <a:pt x="575983" y="168725"/>
                  </a:lnTo>
                  <a:lnTo>
                    <a:pt x="565492" y="188930"/>
                  </a:lnTo>
                  <a:lnTo>
                    <a:pt x="551560" y="206717"/>
                  </a:lnTo>
                  <a:lnTo>
                    <a:pt x="545872" y="219268"/>
                  </a:lnTo>
                  <a:lnTo>
                    <a:pt x="542055" y="233143"/>
                  </a:lnTo>
                  <a:lnTo>
                    <a:pt x="541438" y="247623"/>
                  </a:lnTo>
                  <a:lnTo>
                    <a:pt x="545350" y="261988"/>
                  </a:lnTo>
                  <a:lnTo>
                    <a:pt x="835863" y="261988"/>
                  </a:lnTo>
                  <a:lnTo>
                    <a:pt x="870055" y="268876"/>
                  </a:lnTo>
                  <a:lnTo>
                    <a:pt x="897964" y="287661"/>
                  </a:lnTo>
                  <a:lnTo>
                    <a:pt x="916775" y="315523"/>
                  </a:lnTo>
                  <a:lnTo>
                    <a:pt x="923671" y="349643"/>
                  </a:lnTo>
                  <a:lnTo>
                    <a:pt x="923671" y="636143"/>
                  </a:lnTo>
                  <a:lnTo>
                    <a:pt x="940221" y="642146"/>
                  </a:lnTo>
                  <a:lnTo>
                    <a:pt x="957052" y="641754"/>
                  </a:lnTo>
                  <a:lnTo>
                    <a:pt x="973055" y="637055"/>
                  </a:lnTo>
                  <a:lnTo>
                    <a:pt x="987120" y="630135"/>
                  </a:lnTo>
                  <a:lnTo>
                    <a:pt x="993127" y="625030"/>
                  </a:lnTo>
                  <a:lnTo>
                    <a:pt x="999578" y="620356"/>
                  </a:lnTo>
                  <a:lnTo>
                    <a:pt x="1035399" y="604527"/>
                  </a:lnTo>
                  <a:lnTo>
                    <a:pt x="1067447" y="600316"/>
                  </a:lnTo>
                  <a:lnTo>
                    <a:pt x="1115347" y="609971"/>
                  </a:lnTo>
                  <a:lnTo>
                    <a:pt x="1154469" y="636295"/>
                  </a:lnTo>
                  <a:lnTo>
                    <a:pt x="1180849" y="675325"/>
                  </a:lnTo>
                  <a:lnTo>
                    <a:pt x="1190523" y="723099"/>
                  </a:lnTo>
                  <a:lnTo>
                    <a:pt x="1180849" y="770932"/>
                  </a:lnTo>
                  <a:lnTo>
                    <a:pt x="1154469" y="809993"/>
                  </a:lnTo>
                  <a:lnTo>
                    <a:pt x="1115347" y="836328"/>
                  </a:lnTo>
                  <a:lnTo>
                    <a:pt x="1067447" y="845985"/>
                  </a:lnTo>
                  <a:lnTo>
                    <a:pt x="1043703" y="843687"/>
                  </a:lnTo>
                  <a:lnTo>
                    <a:pt x="1021499" y="837093"/>
                  </a:lnTo>
                  <a:lnTo>
                    <a:pt x="1001257" y="826648"/>
                  </a:lnTo>
                  <a:lnTo>
                    <a:pt x="983399" y="812800"/>
                  </a:lnTo>
                  <a:lnTo>
                    <a:pt x="969821" y="806687"/>
                  </a:lnTo>
                  <a:lnTo>
                    <a:pt x="954749" y="802855"/>
                  </a:lnTo>
                  <a:lnTo>
                    <a:pt x="939070" y="802977"/>
                  </a:lnTo>
                  <a:lnTo>
                    <a:pt x="923671" y="808723"/>
                  </a:lnTo>
                  <a:lnTo>
                    <a:pt x="923671" y="1096518"/>
                  </a:lnTo>
                  <a:lnTo>
                    <a:pt x="916775" y="1130646"/>
                  </a:lnTo>
                  <a:lnTo>
                    <a:pt x="897964" y="1158525"/>
                  </a:lnTo>
                  <a:lnTo>
                    <a:pt x="870055" y="1177328"/>
                  </a:lnTo>
                  <a:lnTo>
                    <a:pt x="835863" y="1184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2"/>
            <p:cNvSpPr/>
            <p:nvPr/>
          </p:nvSpPr>
          <p:spPr>
            <a:xfrm>
              <a:off x="8745619" y="1623962"/>
              <a:ext cx="1186180" cy="1189355"/>
            </a:xfrm>
            <a:custGeom>
              <a:avLst/>
              <a:gdLst/>
              <a:ahLst/>
              <a:cxnLst/>
              <a:rect l="l" t="t" r="r" b="b"/>
              <a:pathLst>
                <a:path w="1186179" h="1189354">
                  <a:moveTo>
                    <a:pt x="461810" y="1188732"/>
                  </a:moveTo>
                  <a:lnTo>
                    <a:pt x="413904" y="1179083"/>
                  </a:lnTo>
                  <a:lnTo>
                    <a:pt x="374783" y="1152759"/>
                  </a:lnTo>
                  <a:lnTo>
                    <a:pt x="348406" y="1113701"/>
                  </a:lnTo>
                  <a:lnTo>
                    <a:pt x="338734" y="1065847"/>
                  </a:lnTo>
                  <a:lnTo>
                    <a:pt x="341039" y="1042132"/>
                  </a:lnTo>
                  <a:lnTo>
                    <a:pt x="347651" y="1019935"/>
                  </a:lnTo>
                  <a:lnTo>
                    <a:pt x="358113" y="999698"/>
                  </a:lnTo>
                  <a:lnTo>
                    <a:pt x="371970" y="981862"/>
                  </a:lnTo>
                  <a:lnTo>
                    <a:pt x="378078" y="968293"/>
                  </a:lnTo>
                  <a:lnTo>
                    <a:pt x="381889" y="953252"/>
                  </a:lnTo>
                  <a:lnTo>
                    <a:pt x="381717" y="937635"/>
                  </a:lnTo>
                  <a:lnTo>
                    <a:pt x="375881" y="922337"/>
                  </a:lnTo>
                  <a:lnTo>
                    <a:pt x="87706" y="922337"/>
                  </a:lnTo>
                  <a:lnTo>
                    <a:pt x="53535" y="915426"/>
                  </a:lnTo>
                  <a:lnTo>
                    <a:pt x="25660" y="896599"/>
                  </a:lnTo>
                  <a:lnTo>
                    <a:pt x="6881" y="868711"/>
                  </a:lnTo>
                  <a:lnTo>
                    <a:pt x="0" y="834618"/>
                  </a:lnTo>
                  <a:lnTo>
                    <a:pt x="0" y="546887"/>
                  </a:lnTo>
                  <a:lnTo>
                    <a:pt x="15306" y="541053"/>
                  </a:lnTo>
                  <a:lnTo>
                    <a:pt x="30946" y="540886"/>
                  </a:lnTo>
                  <a:lnTo>
                    <a:pt x="46020" y="544701"/>
                  </a:lnTo>
                  <a:lnTo>
                    <a:pt x="59626" y="550811"/>
                  </a:lnTo>
                  <a:lnTo>
                    <a:pt x="77451" y="564660"/>
                  </a:lnTo>
                  <a:lnTo>
                    <a:pt x="97688" y="575105"/>
                  </a:lnTo>
                  <a:lnTo>
                    <a:pt x="119916" y="581699"/>
                  </a:lnTo>
                  <a:lnTo>
                    <a:pt x="143713" y="583996"/>
                  </a:lnTo>
                  <a:lnTo>
                    <a:pt x="191562" y="574340"/>
                  </a:lnTo>
                  <a:lnTo>
                    <a:pt x="230657" y="548005"/>
                  </a:lnTo>
                  <a:lnTo>
                    <a:pt x="257027" y="508944"/>
                  </a:lnTo>
                  <a:lnTo>
                    <a:pt x="266700" y="461111"/>
                  </a:lnTo>
                  <a:lnTo>
                    <a:pt x="257027" y="413337"/>
                  </a:lnTo>
                  <a:lnTo>
                    <a:pt x="230657" y="374307"/>
                  </a:lnTo>
                  <a:lnTo>
                    <a:pt x="191562" y="347983"/>
                  </a:lnTo>
                  <a:lnTo>
                    <a:pt x="143713" y="338328"/>
                  </a:lnTo>
                  <a:lnTo>
                    <a:pt x="127333" y="339403"/>
                  </a:lnTo>
                  <a:lnTo>
                    <a:pt x="82638" y="354457"/>
                  </a:lnTo>
                  <a:lnTo>
                    <a:pt x="63296" y="368300"/>
                  </a:lnTo>
                  <a:lnTo>
                    <a:pt x="49234" y="375191"/>
                  </a:lnTo>
                  <a:lnTo>
                    <a:pt x="33248" y="379849"/>
                  </a:lnTo>
                  <a:lnTo>
                    <a:pt x="16462" y="380217"/>
                  </a:lnTo>
                  <a:lnTo>
                    <a:pt x="0" y="374243"/>
                  </a:lnTo>
                  <a:lnTo>
                    <a:pt x="0" y="87655"/>
                  </a:lnTo>
                  <a:lnTo>
                    <a:pt x="6881" y="53572"/>
                  </a:lnTo>
                  <a:lnTo>
                    <a:pt x="25660" y="25706"/>
                  </a:lnTo>
                  <a:lnTo>
                    <a:pt x="53535" y="6900"/>
                  </a:lnTo>
                  <a:lnTo>
                    <a:pt x="87706" y="0"/>
                  </a:lnTo>
                  <a:lnTo>
                    <a:pt x="375881" y="0"/>
                  </a:lnTo>
                  <a:lnTo>
                    <a:pt x="381717" y="15362"/>
                  </a:lnTo>
                  <a:lnTo>
                    <a:pt x="381889" y="31018"/>
                  </a:lnTo>
                  <a:lnTo>
                    <a:pt x="378078" y="46071"/>
                  </a:lnTo>
                  <a:lnTo>
                    <a:pt x="371970" y="59626"/>
                  </a:lnTo>
                  <a:lnTo>
                    <a:pt x="358113" y="77442"/>
                  </a:lnTo>
                  <a:lnTo>
                    <a:pt x="347651" y="97656"/>
                  </a:lnTo>
                  <a:lnTo>
                    <a:pt x="341039" y="119851"/>
                  </a:lnTo>
                  <a:lnTo>
                    <a:pt x="338734" y="143611"/>
                  </a:lnTo>
                  <a:lnTo>
                    <a:pt x="348406" y="191385"/>
                  </a:lnTo>
                  <a:lnTo>
                    <a:pt x="374783" y="230416"/>
                  </a:lnTo>
                  <a:lnTo>
                    <a:pt x="413904" y="256740"/>
                  </a:lnTo>
                  <a:lnTo>
                    <a:pt x="461810" y="266395"/>
                  </a:lnTo>
                  <a:lnTo>
                    <a:pt x="509656" y="256740"/>
                  </a:lnTo>
                  <a:lnTo>
                    <a:pt x="548747" y="230416"/>
                  </a:lnTo>
                  <a:lnTo>
                    <a:pt x="575113" y="191385"/>
                  </a:lnTo>
                  <a:lnTo>
                    <a:pt x="584784" y="143611"/>
                  </a:lnTo>
                  <a:lnTo>
                    <a:pt x="583710" y="127271"/>
                  </a:lnTo>
                  <a:lnTo>
                    <a:pt x="568667" y="82791"/>
                  </a:lnTo>
                  <a:lnTo>
                    <a:pt x="554926" y="63347"/>
                  </a:lnTo>
                  <a:lnTo>
                    <a:pt x="547981" y="49375"/>
                  </a:lnTo>
                  <a:lnTo>
                    <a:pt x="543261" y="33421"/>
                  </a:lnTo>
                  <a:lnTo>
                    <a:pt x="542846" y="16593"/>
                  </a:lnTo>
                  <a:lnTo>
                    <a:pt x="548817" y="0"/>
                  </a:lnTo>
                  <a:lnTo>
                    <a:pt x="835812" y="0"/>
                  </a:lnTo>
                  <a:lnTo>
                    <a:pt x="869983" y="6900"/>
                  </a:lnTo>
                  <a:lnTo>
                    <a:pt x="897858" y="25706"/>
                  </a:lnTo>
                  <a:lnTo>
                    <a:pt x="916636" y="53572"/>
                  </a:lnTo>
                  <a:lnTo>
                    <a:pt x="923518" y="87655"/>
                  </a:lnTo>
                  <a:lnTo>
                    <a:pt x="923518" y="376529"/>
                  </a:lnTo>
                  <a:lnTo>
                    <a:pt x="939154" y="380531"/>
                  </a:lnTo>
                  <a:lnTo>
                    <a:pt x="954811" y="379372"/>
                  </a:lnTo>
                  <a:lnTo>
                    <a:pt x="969620" y="374734"/>
                  </a:lnTo>
                  <a:lnTo>
                    <a:pt x="982713" y="368300"/>
                  </a:lnTo>
                  <a:lnTo>
                    <a:pt x="988656" y="363029"/>
                  </a:lnTo>
                  <a:lnTo>
                    <a:pt x="995108" y="358470"/>
                  </a:lnTo>
                  <a:lnTo>
                    <a:pt x="1030954" y="342539"/>
                  </a:lnTo>
                  <a:lnTo>
                    <a:pt x="1062977" y="338328"/>
                  </a:lnTo>
                  <a:lnTo>
                    <a:pt x="1110898" y="347983"/>
                  </a:lnTo>
                  <a:lnTo>
                    <a:pt x="1150018" y="374307"/>
                  </a:lnTo>
                  <a:lnTo>
                    <a:pt x="1176386" y="413337"/>
                  </a:lnTo>
                  <a:lnTo>
                    <a:pt x="1186052" y="461111"/>
                  </a:lnTo>
                  <a:lnTo>
                    <a:pt x="1176386" y="508944"/>
                  </a:lnTo>
                  <a:lnTo>
                    <a:pt x="1150018" y="548005"/>
                  </a:lnTo>
                  <a:lnTo>
                    <a:pt x="1110898" y="574340"/>
                  </a:lnTo>
                  <a:lnTo>
                    <a:pt x="1062977" y="583996"/>
                  </a:lnTo>
                  <a:lnTo>
                    <a:pt x="1039233" y="581699"/>
                  </a:lnTo>
                  <a:lnTo>
                    <a:pt x="1017036" y="575105"/>
                  </a:lnTo>
                  <a:lnTo>
                    <a:pt x="996813" y="564660"/>
                  </a:lnTo>
                  <a:lnTo>
                    <a:pt x="978992" y="550811"/>
                  </a:lnTo>
                  <a:lnTo>
                    <a:pt x="966366" y="545064"/>
                  </a:lnTo>
                  <a:lnTo>
                    <a:pt x="952465" y="541218"/>
                  </a:lnTo>
                  <a:lnTo>
                    <a:pt x="937958" y="540594"/>
                  </a:lnTo>
                  <a:lnTo>
                    <a:pt x="923518" y="544512"/>
                  </a:lnTo>
                  <a:lnTo>
                    <a:pt x="923518" y="834618"/>
                  </a:lnTo>
                  <a:lnTo>
                    <a:pt x="916636" y="868711"/>
                  </a:lnTo>
                  <a:lnTo>
                    <a:pt x="897858" y="896599"/>
                  </a:lnTo>
                  <a:lnTo>
                    <a:pt x="869983" y="915426"/>
                  </a:lnTo>
                  <a:lnTo>
                    <a:pt x="835812" y="922337"/>
                  </a:lnTo>
                  <a:lnTo>
                    <a:pt x="548817" y="922337"/>
                  </a:lnTo>
                  <a:lnTo>
                    <a:pt x="542846" y="938872"/>
                  </a:lnTo>
                  <a:lnTo>
                    <a:pt x="543261" y="955670"/>
                  </a:lnTo>
                  <a:lnTo>
                    <a:pt x="547981" y="971613"/>
                  </a:lnTo>
                  <a:lnTo>
                    <a:pt x="554926" y="985583"/>
                  </a:lnTo>
                  <a:lnTo>
                    <a:pt x="560031" y="991641"/>
                  </a:lnTo>
                  <a:lnTo>
                    <a:pt x="564603" y="998080"/>
                  </a:lnTo>
                  <a:lnTo>
                    <a:pt x="580578" y="1033822"/>
                  </a:lnTo>
                  <a:lnTo>
                    <a:pt x="584784" y="1065847"/>
                  </a:lnTo>
                  <a:lnTo>
                    <a:pt x="575113" y="1113701"/>
                  </a:lnTo>
                  <a:lnTo>
                    <a:pt x="548747" y="1152759"/>
                  </a:lnTo>
                  <a:lnTo>
                    <a:pt x="509656" y="1179083"/>
                  </a:lnTo>
                  <a:lnTo>
                    <a:pt x="461810" y="1188732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422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Светя другим, сгораю сам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(Николас Ван </a:t>
            </a:r>
            <a:r>
              <a:rPr lang="ru-RU" sz="3100" b="1" dirty="0" err="1" smtClean="0"/>
              <a:t>Тульп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>(1593- 1674 г.г.)</a:t>
            </a:r>
            <a:r>
              <a:rPr lang="ru-RU" sz="3600" dirty="0"/>
              <a:t/>
            </a:r>
            <a:br>
              <a:rPr lang="ru-RU" sz="3600" dirty="0"/>
            </a:br>
            <a:endParaRPr lang="ru-RU" b="1" dirty="0"/>
          </a:p>
        </p:txBody>
      </p:sp>
      <p:pic>
        <p:nvPicPr>
          <p:cNvPr id="2050" name="Picture 2" descr="http://i6.imageban.ru/out/2015/06/23/d209b25740bcb238d8bf9ac7911063e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14563"/>
            <a:ext cx="5457825" cy="446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4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КАК </a:t>
            </a: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>Светить</a:t>
            </a:r>
            <a:r>
              <a:rPr lang="ru-RU" sz="8000" b="1" dirty="0" smtClean="0">
                <a:solidFill>
                  <a:srgbClr val="FF0000"/>
                </a:solidFill>
              </a:rPr>
              <a:t>, </a:t>
            </a:r>
            <a:r>
              <a:rPr lang="ru-RU" sz="8000" b="1" dirty="0" smtClean="0"/>
              <a:t>не сгорая</a:t>
            </a:r>
            <a:endParaRPr lang="ru-RU" sz="8000" b="1" dirty="0"/>
          </a:p>
        </p:txBody>
      </p:sp>
      <p:pic>
        <p:nvPicPr>
          <p:cNvPr id="7" name="Picture 6" descr="http://www.argosea.ie/images/stick_figure_superhero_fly_anim_500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224">
            <a:off x="2100995" y="2363769"/>
            <a:ext cx="5339356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28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572" y="1278748"/>
            <a:ext cx="3435532" cy="2535933"/>
          </a:xfrm>
          <a:prstGeom prst="rect">
            <a:avLst/>
          </a:prstGeom>
        </p:spPr>
        <p:txBody>
          <a:bodyPr vert="horz" wrap="square" lIns="0" tIns="34209" rIns="0" bIns="0" rtlCol="0">
            <a:spAutoFit/>
          </a:bodyPr>
          <a:lstStyle/>
          <a:p>
            <a:pPr marL="219902" indent="-219902" algn="l">
              <a:buFont typeface="Wingdings" panose="05000000000000000000" pitchFamily="2" charset="2"/>
              <a:buChar char="ü"/>
            </a:pPr>
            <a:r>
              <a:rPr lang="ru-RU" sz="1796" b="1" dirty="0">
                <a:latin typeface="Arial" panose="020B0604020202020204" pitchFamily="34" charset="0"/>
                <a:cs typeface="Arial" panose="020B0604020202020204" pitchFamily="34" charset="0"/>
              </a:rPr>
              <a:t>Синдром эмоционального выгорания (СЭВ) внесён в МКБ-11; </a:t>
            </a:r>
            <a:r>
              <a:rPr lang="ru-RU" sz="179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9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9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является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психическим расстройством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9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96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96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диагнозом</a:t>
            </a:r>
            <a:r>
              <a:rPr lang="ru-RU" sz="128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8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667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5556" y="3342917"/>
            <a:ext cx="3668460" cy="16670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293202" marR="3258" indent="-285464" defTabSz="586405">
              <a:lnSpc>
                <a:spcPct val="114900"/>
              </a:lnSpc>
              <a:spcBef>
                <a:spcPts val="61"/>
              </a:spcBef>
            </a:pPr>
            <a:endParaRPr sz="89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9144" y="643447"/>
            <a:ext cx="5071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/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К РАЗМЫШЛЕНИЮ</a:t>
            </a:r>
            <a:endParaRPr lang="ru-RU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6606" y="1832290"/>
            <a:ext cx="46786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новому определению </a:t>
            </a:r>
            <a:r>
              <a:rPr lang="ru-RU" sz="20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</a:t>
            </a:r>
            <a:r>
              <a:rPr lang="ru-RU" sz="1283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«Эмоциональное выгорание — это синдром, признаваемый результатом хронического стресса на рабочем месте, который не был успешно преодолен» 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86405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  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://www.who.int/mental_health/evidence/burn-out/ru</a:t>
            </a:r>
            <a:r>
              <a:rPr lang="en-US" sz="115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115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06" y="544623"/>
            <a:ext cx="1056153" cy="93503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22515" y="4493624"/>
            <a:ext cx="8218711" cy="2220686"/>
          </a:xfrm>
          <a:prstGeom prst="roundRect">
            <a:avLst/>
          </a:prstGeom>
          <a:solidFill>
            <a:srgbClr val="30157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диагностики СЭВ в МКБ-11:</a:t>
            </a:r>
          </a:p>
          <a:p>
            <a:pPr lvl="0" defTabSz="914400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1.Ощущение мотивационного и/или физического истощения. 2.Нарастающее психическое дистанцирование от профессиональных обязанностей или чувство негативизма или цинизма к профессиональным обязанностям.                                             3.Снижение работоспособности.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346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65379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3B3D67"/>
          </a:solidFill>
        </p:spPr>
        <p:txBody>
          <a:bodyPr wrap="square" lIns="0" tIns="0" rIns="0" bIns="0" rtlCol="0"/>
          <a:lstStyle/>
          <a:p>
            <a:pPr defTabSz="586405"/>
            <a:endParaRPr sz="115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697" y="1337138"/>
            <a:ext cx="7707086" cy="5306778"/>
          </a:xfrm>
          <a:prstGeom prst="rect">
            <a:avLst/>
          </a:prstGeom>
        </p:spPr>
        <p:txBody>
          <a:bodyPr vert="horz" wrap="square" lIns="0" tIns="38688" rIns="0" bIns="0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Выделяю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для саморефлексии.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Стараюсь снижать уровень стресса в своей жизни.  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 хобби.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дневник.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Стараюсь поощрять и награждать саму (самого) себя.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Люблю себя.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Позволяю себе поплакать.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 над чем-то посмеяться.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Проявляю любопытство.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 сказать «нет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Провожу время с людьми, которые мне симпатичны.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Забочусь о животных.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Посещаю музеи, театры, выставки, спортивные соревнования (онлайн/офлайн).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Перечитываю любимые книги, пересматриваю любимые фильмы.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 возможность общаться с людьми, близкими мне по духу.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Знаю, что для меня важно и определяю этому место в своей жизни.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Поддерживаю в себе оптимизм.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Открыт(а) новому, неизвестному.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Считаю, что в жизни существуют не только материальные ценности.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Стараюсь иногда выходить из роли эксперта и не брать на себя ответственность за всё.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Читаю книги, которые меня вдохновляют.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Медитирую.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68343" y="71509"/>
            <a:ext cx="1123406" cy="1157732"/>
          </a:xfrm>
          <a:custGeom>
            <a:avLst/>
            <a:gdLst/>
            <a:ahLst/>
            <a:cxnLst/>
            <a:rect l="l" t="t" r="r" b="b"/>
            <a:pathLst>
              <a:path w="2292984" h="2299335">
                <a:moveTo>
                  <a:pt x="1245196" y="910132"/>
                </a:moveTo>
                <a:lnTo>
                  <a:pt x="1238224" y="875703"/>
                </a:lnTo>
                <a:lnTo>
                  <a:pt x="1219225" y="847572"/>
                </a:lnTo>
                <a:lnTo>
                  <a:pt x="1191044" y="828598"/>
                </a:lnTo>
                <a:lnTo>
                  <a:pt x="1156538" y="821639"/>
                </a:lnTo>
                <a:lnTo>
                  <a:pt x="1008849" y="821639"/>
                </a:lnTo>
                <a:lnTo>
                  <a:pt x="1008849" y="697712"/>
                </a:lnTo>
                <a:lnTo>
                  <a:pt x="1002626" y="659599"/>
                </a:lnTo>
                <a:lnTo>
                  <a:pt x="984859" y="628446"/>
                </a:lnTo>
                <a:lnTo>
                  <a:pt x="956919" y="607441"/>
                </a:lnTo>
                <a:lnTo>
                  <a:pt x="920153" y="599732"/>
                </a:lnTo>
                <a:lnTo>
                  <a:pt x="883450" y="607441"/>
                </a:lnTo>
                <a:lnTo>
                  <a:pt x="855548" y="628446"/>
                </a:lnTo>
                <a:lnTo>
                  <a:pt x="837806" y="659599"/>
                </a:lnTo>
                <a:lnTo>
                  <a:pt x="831596" y="697712"/>
                </a:lnTo>
                <a:lnTo>
                  <a:pt x="831596" y="821639"/>
                </a:lnTo>
                <a:lnTo>
                  <a:pt x="683907" y="821639"/>
                </a:lnTo>
                <a:lnTo>
                  <a:pt x="649401" y="828598"/>
                </a:lnTo>
                <a:lnTo>
                  <a:pt x="621245" y="847572"/>
                </a:lnTo>
                <a:lnTo>
                  <a:pt x="602259" y="875703"/>
                </a:lnTo>
                <a:lnTo>
                  <a:pt x="595312" y="910132"/>
                </a:lnTo>
                <a:lnTo>
                  <a:pt x="602259" y="944575"/>
                </a:lnTo>
                <a:lnTo>
                  <a:pt x="621245" y="972693"/>
                </a:lnTo>
                <a:lnTo>
                  <a:pt x="649401" y="991641"/>
                </a:lnTo>
                <a:lnTo>
                  <a:pt x="683907" y="998588"/>
                </a:lnTo>
                <a:lnTo>
                  <a:pt x="831596" y="998588"/>
                </a:lnTo>
                <a:lnTo>
                  <a:pt x="831596" y="1132382"/>
                </a:lnTo>
                <a:lnTo>
                  <a:pt x="837819" y="1170546"/>
                </a:lnTo>
                <a:lnTo>
                  <a:pt x="855573" y="1201699"/>
                </a:lnTo>
                <a:lnTo>
                  <a:pt x="883500" y="1222717"/>
                </a:lnTo>
                <a:lnTo>
                  <a:pt x="920203" y="1230414"/>
                </a:lnTo>
                <a:lnTo>
                  <a:pt x="956945" y="1222717"/>
                </a:lnTo>
                <a:lnTo>
                  <a:pt x="984872" y="1201699"/>
                </a:lnTo>
                <a:lnTo>
                  <a:pt x="1002626" y="1170546"/>
                </a:lnTo>
                <a:lnTo>
                  <a:pt x="1008849" y="1132382"/>
                </a:lnTo>
                <a:lnTo>
                  <a:pt x="1008849" y="998588"/>
                </a:lnTo>
                <a:lnTo>
                  <a:pt x="1156538" y="998588"/>
                </a:lnTo>
                <a:lnTo>
                  <a:pt x="1191044" y="991641"/>
                </a:lnTo>
                <a:lnTo>
                  <a:pt x="1219225" y="972693"/>
                </a:lnTo>
                <a:lnTo>
                  <a:pt x="1238224" y="944575"/>
                </a:lnTo>
                <a:lnTo>
                  <a:pt x="1245196" y="910132"/>
                </a:lnTo>
                <a:close/>
              </a:path>
              <a:path w="2292984" h="2299335">
                <a:moveTo>
                  <a:pt x="2292540" y="2060511"/>
                </a:moveTo>
                <a:lnTo>
                  <a:pt x="2282240" y="2014131"/>
                </a:lnTo>
                <a:lnTo>
                  <a:pt x="2261628" y="1970493"/>
                </a:lnTo>
                <a:lnTo>
                  <a:pt x="2230729" y="1931441"/>
                </a:lnTo>
                <a:lnTo>
                  <a:pt x="2030603" y="1730730"/>
                </a:lnTo>
                <a:lnTo>
                  <a:pt x="1884387" y="1584083"/>
                </a:lnTo>
                <a:lnTo>
                  <a:pt x="1726057" y="1425282"/>
                </a:lnTo>
                <a:lnTo>
                  <a:pt x="1751317" y="1381772"/>
                </a:lnTo>
                <a:lnTo>
                  <a:pt x="1774393" y="1336903"/>
                </a:lnTo>
                <a:lnTo>
                  <a:pt x="1795170" y="1290713"/>
                </a:lnTo>
                <a:lnTo>
                  <a:pt x="1813534" y="1243279"/>
                </a:lnTo>
                <a:lnTo>
                  <a:pt x="1829384" y="1194663"/>
                </a:lnTo>
                <a:lnTo>
                  <a:pt x="1842592" y="1144930"/>
                </a:lnTo>
                <a:lnTo>
                  <a:pt x="1853057" y="1094143"/>
                </a:lnTo>
                <a:lnTo>
                  <a:pt x="1860677" y="1042352"/>
                </a:lnTo>
                <a:lnTo>
                  <a:pt x="1865325" y="989634"/>
                </a:lnTo>
                <a:lnTo>
                  <a:pt x="1866900" y="936028"/>
                </a:lnTo>
                <a:lnTo>
                  <a:pt x="1865680" y="887869"/>
                </a:lnTo>
                <a:lnTo>
                  <a:pt x="1862074" y="840333"/>
                </a:lnTo>
                <a:lnTo>
                  <a:pt x="1856143" y="793496"/>
                </a:lnTo>
                <a:lnTo>
                  <a:pt x="1847926" y="747395"/>
                </a:lnTo>
                <a:lnTo>
                  <a:pt x="1837512" y="702119"/>
                </a:lnTo>
                <a:lnTo>
                  <a:pt x="1824926" y="657694"/>
                </a:lnTo>
                <a:lnTo>
                  <a:pt x="1810258" y="614210"/>
                </a:lnTo>
                <a:lnTo>
                  <a:pt x="1793544" y="571703"/>
                </a:lnTo>
                <a:lnTo>
                  <a:pt x="1774850" y="530237"/>
                </a:lnTo>
                <a:lnTo>
                  <a:pt x="1754238" y="489877"/>
                </a:lnTo>
                <a:lnTo>
                  <a:pt x="1731759" y="450684"/>
                </a:lnTo>
                <a:lnTo>
                  <a:pt x="1707476" y="412699"/>
                </a:lnTo>
                <a:lnTo>
                  <a:pt x="1681454" y="376008"/>
                </a:lnTo>
                <a:lnTo>
                  <a:pt x="1653743" y="340639"/>
                </a:lnTo>
                <a:lnTo>
                  <a:pt x="1624406" y="306679"/>
                </a:lnTo>
                <a:lnTo>
                  <a:pt x="1593494" y="274167"/>
                </a:lnTo>
                <a:lnTo>
                  <a:pt x="1579714" y="260997"/>
                </a:lnTo>
                <a:lnTo>
                  <a:pt x="1579714" y="936028"/>
                </a:lnTo>
                <a:lnTo>
                  <a:pt x="1577924" y="984402"/>
                </a:lnTo>
                <a:lnTo>
                  <a:pt x="1572691" y="1031748"/>
                </a:lnTo>
                <a:lnTo>
                  <a:pt x="1564119" y="1078103"/>
                </a:lnTo>
                <a:lnTo>
                  <a:pt x="1552333" y="1123188"/>
                </a:lnTo>
                <a:lnTo>
                  <a:pt x="1537462" y="1166939"/>
                </a:lnTo>
                <a:lnTo>
                  <a:pt x="1519618" y="1209230"/>
                </a:lnTo>
                <a:lnTo>
                  <a:pt x="1498955" y="1249921"/>
                </a:lnTo>
                <a:lnTo>
                  <a:pt x="1475574" y="1288897"/>
                </a:lnTo>
                <a:lnTo>
                  <a:pt x="1449603" y="1326032"/>
                </a:lnTo>
                <a:lnTo>
                  <a:pt x="1421168" y="1361198"/>
                </a:lnTo>
                <a:lnTo>
                  <a:pt x="1390408" y="1394269"/>
                </a:lnTo>
                <a:lnTo>
                  <a:pt x="1357426" y="1425130"/>
                </a:lnTo>
                <a:lnTo>
                  <a:pt x="1322362" y="1453642"/>
                </a:lnTo>
                <a:lnTo>
                  <a:pt x="1285328" y="1479677"/>
                </a:lnTo>
                <a:lnTo>
                  <a:pt x="1246466" y="1503121"/>
                </a:lnTo>
                <a:lnTo>
                  <a:pt x="1205890" y="1523860"/>
                </a:lnTo>
                <a:lnTo>
                  <a:pt x="1163726" y="1541741"/>
                </a:lnTo>
                <a:lnTo>
                  <a:pt x="1120089" y="1556651"/>
                </a:lnTo>
                <a:lnTo>
                  <a:pt x="1075131" y="1568462"/>
                </a:lnTo>
                <a:lnTo>
                  <a:pt x="1028941" y="1577060"/>
                </a:lnTo>
                <a:lnTo>
                  <a:pt x="981671" y="1582318"/>
                </a:lnTo>
                <a:lnTo>
                  <a:pt x="933450" y="1584083"/>
                </a:lnTo>
                <a:lnTo>
                  <a:pt x="885215" y="1582318"/>
                </a:lnTo>
                <a:lnTo>
                  <a:pt x="837946" y="1577060"/>
                </a:lnTo>
                <a:lnTo>
                  <a:pt x="791781" y="1568462"/>
                </a:lnTo>
                <a:lnTo>
                  <a:pt x="746810" y="1556651"/>
                </a:lnTo>
                <a:lnTo>
                  <a:pt x="703186" y="1541741"/>
                </a:lnTo>
                <a:lnTo>
                  <a:pt x="661022" y="1523860"/>
                </a:lnTo>
                <a:lnTo>
                  <a:pt x="620445" y="1503121"/>
                </a:lnTo>
                <a:lnTo>
                  <a:pt x="581583" y="1479677"/>
                </a:lnTo>
                <a:lnTo>
                  <a:pt x="544563" y="1453642"/>
                </a:lnTo>
                <a:lnTo>
                  <a:pt x="509498" y="1425130"/>
                </a:lnTo>
                <a:lnTo>
                  <a:pt x="476529" y="1394269"/>
                </a:lnTo>
                <a:lnTo>
                  <a:pt x="445757" y="1361198"/>
                </a:lnTo>
                <a:lnTo>
                  <a:pt x="417334" y="1326032"/>
                </a:lnTo>
                <a:lnTo>
                  <a:pt x="391375" y="1288897"/>
                </a:lnTo>
                <a:lnTo>
                  <a:pt x="367995" y="1249921"/>
                </a:lnTo>
                <a:lnTo>
                  <a:pt x="347332" y="1209230"/>
                </a:lnTo>
                <a:lnTo>
                  <a:pt x="329501" y="1166939"/>
                </a:lnTo>
                <a:lnTo>
                  <a:pt x="314629" y="1123188"/>
                </a:lnTo>
                <a:lnTo>
                  <a:pt x="302856" y="1078103"/>
                </a:lnTo>
                <a:lnTo>
                  <a:pt x="294284" y="1031798"/>
                </a:lnTo>
                <a:lnTo>
                  <a:pt x="289052" y="984402"/>
                </a:lnTo>
                <a:lnTo>
                  <a:pt x="287286" y="936028"/>
                </a:lnTo>
                <a:lnTo>
                  <a:pt x="289052" y="887679"/>
                </a:lnTo>
                <a:lnTo>
                  <a:pt x="294284" y="840333"/>
                </a:lnTo>
                <a:lnTo>
                  <a:pt x="302856" y="793978"/>
                </a:lnTo>
                <a:lnTo>
                  <a:pt x="314629" y="748880"/>
                </a:lnTo>
                <a:lnTo>
                  <a:pt x="329501" y="705142"/>
                </a:lnTo>
                <a:lnTo>
                  <a:pt x="347332" y="662863"/>
                </a:lnTo>
                <a:lnTo>
                  <a:pt x="367995" y="622173"/>
                </a:lnTo>
                <a:lnTo>
                  <a:pt x="391375" y="583196"/>
                </a:lnTo>
                <a:lnTo>
                  <a:pt x="417334" y="546061"/>
                </a:lnTo>
                <a:lnTo>
                  <a:pt x="445757" y="510908"/>
                </a:lnTo>
                <a:lnTo>
                  <a:pt x="476529" y="477837"/>
                </a:lnTo>
                <a:lnTo>
                  <a:pt x="509498" y="446989"/>
                </a:lnTo>
                <a:lnTo>
                  <a:pt x="544563" y="418477"/>
                </a:lnTo>
                <a:lnTo>
                  <a:pt x="581583" y="392442"/>
                </a:lnTo>
                <a:lnTo>
                  <a:pt x="620445" y="368998"/>
                </a:lnTo>
                <a:lnTo>
                  <a:pt x="661022" y="348272"/>
                </a:lnTo>
                <a:lnTo>
                  <a:pt x="703186" y="330390"/>
                </a:lnTo>
                <a:lnTo>
                  <a:pt x="746810" y="315480"/>
                </a:lnTo>
                <a:lnTo>
                  <a:pt x="791781" y="303657"/>
                </a:lnTo>
                <a:lnTo>
                  <a:pt x="837946" y="295071"/>
                </a:lnTo>
                <a:lnTo>
                  <a:pt x="885215" y="289814"/>
                </a:lnTo>
                <a:lnTo>
                  <a:pt x="933450" y="288036"/>
                </a:lnTo>
                <a:lnTo>
                  <a:pt x="981671" y="289814"/>
                </a:lnTo>
                <a:lnTo>
                  <a:pt x="1028941" y="295071"/>
                </a:lnTo>
                <a:lnTo>
                  <a:pt x="1075131" y="303657"/>
                </a:lnTo>
                <a:lnTo>
                  <a:pt x="1120101" y="315480"/>
                </a:lnTo>
                <a:lnTo>
                  <a:pt x="1163726" y="330390"/>
                </a:lnTo>
                <a:lnTo>
                  <a:pt x="1205903" y="348272"/>
                </a:lnTo>
                <a:lnTo>
                  <a:pt x="1246479" y="368998"/>
                </a:lnTo>
                <a:lnTo>
                  <a:pt x="1285341" y="392442"/>
                </a:lnTo>
                <a:lnTo>
                  <a:pt x="1322374" y="418477"/>
                </a:lnTo>
                <a:lnTo>
                  <a:pt x="1357439" y="446989"/>
                </a:lnTo>
                <a:lnTo>
                  <a:pt x="1390421" y="477837"/>
                </a:lnTo>
                <a:lnTo>
                  <a:pt x="1421193" y="510908"/>
                </a:lnTo>
                <a:lnTo>
                  <a:pt x="1449628" y="546061"/>
                </a:lnTo>
                <a:lnTo>
                  <a:pt x="1475600" y="583196"/>
                </a:lnTo>
                <a:lnTo>
                  <a:pt x="1498981" y="622173"/>
                </a:lnTo>
                <a:lnTo>
                  <a:pt x="1519643" y="662863"/>
                </a:lnTo>
                <a:lnTo>
                  <a:pt x="1537474" y="705142"/>
                </a:lnTo>
                <a:lnTo>
                  <a:pt x="1552346" y="748880"/>
                </a:lnTo>
                <a:lnTo>
                  <a:pt x="1564132" y="793978"/>
                </a:lnTo>
                <a:lnTo>
                  <a:pt x="1572704" y="840282"/>
                </a:lnTo>
                <a:lnTo>
                  <a:pt x="1577936" y="887679"/>
                </a:lnTo>
                <a:lnTo>
                  <a:pt x="1579714" y="936028"/>
                </a:lnTo>
                <a:lnTo>
                  <a:pt x="1579714" y="260997"/>
                </a:lnTo>
                <a:lnTo>
                  <a:pt x="1527213" y="213753"/>
                </a:lnTo>
                <a:lnTo>
                  <a:pt x="1491945" y="185966"/>
                </a:lnTo>
                <a:lnTo>
                  <a:pt x="1455356" y="159867"/>
                </a:lnTo>
                <a:lnTo>
                  <a:pt x="1417472" y="135521"/>
                </a:lnTo>
                <a:lnTo>
                  <a:pt x="1378381" y="112979"/>
                </a:lnTo>
                <a:lnTo>
                  <a:pt x="1338135" y="92316"/>
                </a:lnTo>
                <a:lnTo>
                  <a:pt x="1296784" y="73571"/>
                </a:lnTo>
                <a:lnTo>
                  <a:pt x="1254404" y="56807"/>
                </a:lnTo>
                <a:lnTo>
                  <a:pt x="1211033" y="42087"/>
                </a:lnTo>
                <a:lnTo>
                  <a:pt x="1166736" y="29476"/>
                </a:lnTo>
                <a:lnTo>
                  <a:pt x="1121575" y="19024"/>
                </a:lnTo>
                <a:lnTo>
                  <a:pt x="1075601" y="10795"/>
                </a:lnTo>
                <a:lnTo>
                  <a:pt x="1028890" y="4838"/>
                </a:lnTo>
                <a:lnTo>
                  <a:pt x="981481" y="1219"/>
                </a:lnTo>
                <a:lnTo>
                  <a:pt x="933450" y="0"/>
                </a:lnTo>
                <a:lnTo>
                  <a:pt x="885405" y="1219"/>
                </a:lnTo>
                <a:lnTo>
                  <a:pt x="837996" y="4838"/>
                </a:lnTo>
                <a:lnTo>
                  <a:pt x="791286" y="10795"/>
                </a:lnTo>
                <a:lnTo>
                  <a:pt x="745312" y="19024"/>
                </a:lnTo>
                <a:lnTo>
                  <a:pt x="700151" y="29476"/>
                </a:lnTo>
                <a:lnTo>
                  <a:pt x="655853" y="42087"/>
                </a:lnTo>
                <a:lnTo>
                  <a:pt x="612482" y="56807"/>
                </a:lnTo>
                <a:lnTo>
                  <a:pt x="570103" y="73571"/>
                </a:lnTo>
                <a:lnTo>
                  <a:pt x="528751" y="92316"/>
                </a:lnTo>
                <a:lnTo>
                  <a:pt x="488505" y="112979"/>
                </a:lnTo>
                <a:lnTo>
                  <a:pt x="449414" y="135521"/>
                </a:lnTo>
                <a:lnTo>
                  <a:pt x="411530" y="159867"/>
                </a:lnTo>
                <a:lnTo>
                  <a:pt x="374942" y="185966"/>
                </a:lnTo>
                <a:lnTo>
                  <a:pt x="339674" y="213753"/>
                </a:lnTo>
                <a:lnTo>
                  <a:pt x="305803" y="243179"/>
                </a:lnTo>
                <a:lnTo>
                  <a:pt x="273392" y="274167"/>
                </a:lnTo>
                <a:lnTo>
                  <a:pt x="242481" y="306679"/>
                </a:lnTo>
                <a:lnTo>
                  <a:pt x="213144" y="340639"/>
                </a:lnTo>
                <a:lnTo>
                  <a:pt x="185432" y="376008"/>
                </a:lnTo>
                <a:lnTo>
                  <a:pt x="159410" y="412699"/>
                </a:lnTo>
                <a:lnTo>
                  <a:pt x="135128" y="450684"/>
                </a:lnTo>
                <a:lnTo>
                  <a:pt x="112649" y="489877"/>
                </a:lnTo>
                <a:lnTo>
                  <a:pt x="92036" y="530237"/>
                </a:lnTo>
                <a:lnTo>
                  <a:pt x="73342" y="571703"/>
                </a:lnTo>
                <a:lnTo>
                  <a:pt x="56629" y="614210"/>
                </a:lnTo>
                <a:lnTo>
                  <a:pt x="41960" y="657694"/>
                </a:lnTo>
                <a:lnTo>
                  <a:pt x="29375" y="702119"/>
                </a:lnTo>
                <a:lnTo>
                  <a:pt x="18961" y="747395"/>
                </a:lnTo>
                <a:lnTo>
                  <a:pt x="10744" y="793496"/>
                </a:lnTo>
                <a:lnTo>
                  <a:pt x="4826" y="840282"/>
                </a:lnTo>
                <a:lnTo>
                  <a:pt x="1219" y="887679"/>
                </a:lnTo>
                <a:lnTo>
                  <a:pt x="0" y="936028"/>
                </a:lnTo>
                <a:lnTo>
                  <a:pt x="1206" y="984199"/>
                </a:lnTo>
                <a:lnTo>
                  <a:pt x="4813" y="1031748"/>
                </a:lnTo>
                <a:lnTo>
                  <a:pt x="10744" y="1078585"/>
                </a:lnTo>
                <a:lnTo>
                  <a:pt x="18961" y="1124686"/>
                </a:lnTo>
                <a:lnTo>
                  <a:pt x="29375" y="1169974"/>
                </a:lnTo>
                <a:lnTo>
                  <a:pt x="41960" y="1214399"/>
                </a:lnTo>
                <a:lnTo>
                  <a:pt x="56629" y="1257884"/>
                </a:lnTo>
                <a:lnTo>
                  <a:pt x="73342" y="1300391"/>
                </a:lnTo>
                <a:lnTo>
                  <a:pt x="92036" y="1341856"/>
                </a:lnTo>
                <a:lnTo>
                  <a:pt x="112649" y="1382229"/>
                </a:lnTo>
                <a:lnTo>
                  <a:pt x="135128" y="1421422"/>
                </a:lnTo>
                <a:lnTo>
                  <a:pt x="159410" y="1459407"/>
                </a:lnTo>
                <a:lnTo>
                  <a:pt x="185432" y="1496098"/>
                </a:lnTo>
                <a:lnTo>
                  <a:pt x="213144" y="1531467"/>
                </a:lnTo>
                <a:lnTo>
                  <a:pt x="242481" y="1565427"/>
                </a:lnTo>
                <a:lnTo>
                  <a:pt x="273392" y="1597939"/>
                </a:lnTo>
                <a:lnTo>
                  <a:pt x="305803" y="1628940"/>
                </a:lnTo>
                <a:lnTo>
                  <a:pt x="339674" y="1658353"/>
                </a:lnTo>
                <a:lnTo>
                  <a:pt x="374942" y="1686140"/>
                </a:lnTo>
                <a:lnTo>
                  <a:pt x="411530" y="1712239"/>
                </a:lnTo>
                <a:lnTo>
                  <a:pt x="449414" y="1736598"/>
                </a:lnTo>
                <a:lnTo>
                  <a:pt x="488505" y="1759127"/>
                </a:lnTo>
                <a:lnTo>
                  <a:pt x="528751" y="1779803"/>
                </a:lnTo>
                <a:lnTo>
                  <a:pt x="570103" y="1798548"/>
                </a:lnTo>
                <a:lnTo>
                  <a:pt x="612482" y="1815312"/>
                </a:lnTo>
                <a:lnTo>
                  <a:pt x="655853" y="1830031"/>
                </a:lnTo>
                <a:lnTo>
                  <a:pt x="700151" y="1842643"/>
                </a:lnTo>
                <a:lnTo>
                  <a:pt x="745312" y="1853095"/>
                </a:lnTo>
                <a:lnTo>
                  <a:pt x="791286" y="1861324"/>
                </a:lnTo>
                <a:lnTo>
                  <a:pt x="837996" y="1867281"/>
                </a:lnTo>
                <a:lnTo>
                  <a:pt x="885405" y="1870900"/>
                </a:lnTo>
                <a:lnTo>
                  <a:pt x="933450" y="1872107"/>
                </a:lnTo>
                <a:lnTo>
                  <a:pt x="986904" y="1870532"/>
                </a:lnTo>
                <a:lnTo>
                  <a:pt x="1039482" y="1865871"/>
                </a:lnTo>
                <a:lnTo>
                  <a:pt x="1091133" y="1858238"/>
                </a:lnTo>
                <a:lnTo>
                  <a:pt x="1141793" y="1847735"/>
                </a:lnTo>
                <a:lnTo>
                  <a:pt x="1191387" y="1834476"/>
                </a:lnTo>
                <a:lnTo>
                  <a:pt x="1239862" y="1818576"/>
                </a:lnTo>
                <a:lnTo>
                  <a:pt x="1287157" y="1800148"/>
                </a:lnTo>
                <a:lnTo>
                  <a:pt x="1333220" y="1779295"/>
                </a:lnTo>
                <a:lnTo>
                  <a:pt x="1377962" y="1756117"/>
                </a:lnTo>
                <a:lnTo>
                  <a:pt x="1421358" y="1730730"/>
                </a:lnTo>
                <a:lnTo>
                  <a:pt x="1926082" y="2236940"/>
                </a:lnTo>
                <a:lnTo>
                  <a:pt x="1965032" y="2267928"/>
                </a:lnTo>
                <a:lnTo>
                  <a:pt x="2008543" y="2288578"/>
                </a:lnTo>
                <a:lnTo>
                  <a:pt x="2054809" y="2298916"/>
                </a:lnTo>
                <a:lnTo>
                  <a:pt x="2101989" y="2298916"/>
                </a:lnTo>
                <a:lnTo>
                  <a:pt x="2148255" y="2288578"/>
                </a:lnTo>
                <a:lnTo>
                  <a:pt x="2191766" y="2267928"/>
                </a:lnTo>
                <a:lnTo>
                  <a:pt x="2230729" y="2236940"/>
                </a:lnTo>
                <a:lnTo>
                  <a:pt x="2261628" y="2197862"/>
                </a:lnTo>
                <a:lnTo>
                  <a:pt x="2282240" y="2154212"/>
                </a:lnTo>
                <a:lnTo>
                  <a:pt x="2292540" y="2107819"/>
                </a:lnTo>
                <a:lnTo>
                  <a:pt x="2292540" y="2060511"/>
                </a:lnTo>
                <a:close/>
              </a:path>
            </a:pathLst>
          </a:custGeom>
          <a:solidFill>
            <a:srgbClr val="F5E752"/>
          </a:solidFill>
        </p:spPr>
        <p:txBody>
          <a:bodyPr wrap="square" lIns="0" tIns="0" rIns="0" bIns="0" rtlCol="0"/>
          <a:lstStyle/>
          <a:p>
            <a:pPr defTabSz="586405"/>
            <a:endParaRPr sz="115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829" y="279263"/>
            <a:ext cx="7380514" cy="1426758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синдрома эмоционального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выгорания/</a:t>
            </a:r>
            <a:r>
              <a:rPr lang="ru-RU" sz="1600" b="1" dirty="0">
                <a:solidFill>
                  <a:srgbClr val="FFFF00"/>
                </a:solidFill>
                <a:latin typeface="PT Sans"/>
              </a:rPr>
              <a:t>Опросник</a:t>
            </a:r>
            <a:endParaRPr lang="ru-RU" sz="1600" dirty="0">
              <a:solidFill>
                <a:srgbClr val="FFFF00"/>
              </a:solidFill>
              <a:latin typeface="PT Sans"/>
            </a:endParaRPr>
          </a:p>
          <a:p>
            <a:r>
              <a:rPr lang="ru-RU" sz="1600" b="1" dirty="0">
                <a:solidFill>
                  <a:srgbClr val="FFFF00"/>
                </a:solidFill>
                <a:latin typeface="PT Sans"/>
              </a:rPr>
              <a:t>степени удовлетворенности ведущих потребностей</a:t>
            </a:r>
            <a:endParaRPr lang="ru-RU" sz="1600" dirty="0">
              <a:solidFill>
                <a:srgbClr val="FFFF00"/>
              </a:solidFill>
              <a:latin typeface="PT Sans"/>
            </a:endParaRPr>
          </a:p>
          <a:p>
            <a:pPr marL="8145" lvl="0" algn="ctr" defTabSz="586405">
              <a:spcBef>
                <a:spcPts val="80"/>
              </a:spcBef>
            </a:pPr>
            <a:r>
              <a:rPr lang="en-US" sz="1100" b="1" i="1" spc="83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100" b="1" i="1" spc="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://multiurok.ru/index.php/files/anketa-profilaktika-sindroma-emotsionalnogo-vygora.html</a:t>
            </a:r>
            <a:endParaRPr lang="ru-RU" sz="1100" b="1" i="1" spc="8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45" algn="ctr" defTabSz="586405">
              <a:spcBef>
                <a:spcPts val="80"/>
              </a:spcBef>
            </a:pPr>
            <a:endParaRPr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7840" y="1337138"/>
            <a:ext cx="3422469" cy="2682829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07000"/>
              </a:lnSpc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Инструкция.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Пожалуйста, прочитайте все предлагаемые пункты варианта модифицированной анкеты и ответьте на вопрос: «Насколько это характерно или верно в отношении Вас?» Отметьте свой ответ в соответствующей ячейке гугл-формы. 5 – «часто»; 4 – «иногда»; 3 – «редко»;2 – «почти никогда»; 1 – «никогда об этом не думал(а)».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1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30157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185" y="496839"/>
            <a:ext cx="5766584" cy="642275"/>
          </a:xfrm>
          <a:prstGeom prst="rect">
            <a:avLst/>
          </a:prstGeom>
        </p:spPr>
        <p:txBody>
          <a:bodyPr vert="horz" wrap="square" lIns="0" tIns="10588" rIns="0" bIns="0" rtlCol="0">
            <a:spAutoFit/>
          </a:bodyPr>
          <a:lstStyle/>
          <a:p>
            <a:pPr marL="8145" algn="ctr">
              <a:spcBef>
                <a:spcPts val="83"/>
              </a:spcBef>
            </a:pPr>
            <a:r>
              <a:rPr lang="ru-RU" sz="2052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2052" b="1" kern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СЭВ специалистов социального профиля</a:t>
            </a:r>
            <a:endParaRPr sz="1539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91077" y="1095355"/>
            <a:ext cx="6340326" cy="2932116"/>
            <a:chOff x="1765700" y="2844903"/>
            <a:chExt cx="7711745" cy="2554666"/>
          </a:xfrm>
        </p:grpSpPr>
        <p:sp>
          <p:nvSpPr>
            <p:cNvPr id="4" name="object 4"/>
            <p:cNvSpPr/>
            <p:nvPr/>
          </p:nvSpPr>
          <p:spPr>
            <a:xfrm rot="969678">
              <a:off x="1765700" y="2887482"/>
              <a:ext cx="1351681" cy="807720"/>
            </a:xfrm>
            <a:custGeom>
              <a:avLst/>
              <a:gdLst/>
              <a:ahLst/>
              <a:cxnLst/>
              <a:rect l="l" t="t" r="r" b="b"/>
              <a:pathLst>
                <a:path w="1044575" h="807720">
                  <a:moveTo>
                    <a:pt x="189953" y="807592"/>
                  </a:moveTo>
                  <a:lnTo>
                    <a:pt x="215404" y="640067"/>
                  </a:lnTo>
                  <a:lnTo>
                    <a:pt x="168676" y="614134"/>
                  </a:lnTo>
                  <a:lnTo>
                    <a:pt x="126685" y="584768"/>
                  </a:lnTo>
                  <a:lnTo>
                    <a:pt x="89892" y="552279"/>
                  </a:lnTo>
                  <a:lnTo>
                    <a:pt x="58758" y="516975"/>
                  </a:lnTo>
                  <a:lnTo>
                    <a:pt x="33741" y="479168"/>
                  </a:lnTo>
                  <a:lnTo>
                    <a:pt x="15302" y="439167"/>
                  </a:lnTo>
                  <a:lnTo>
                    <a:pt x="3902" y="397281"/>
                  </a:lnTo>
                  <a:lnTo>
                    <a:pt x="0" y="353821"/>
                  </a:lnTo>
                  <a:lnTo>
                    <a:pt x="3064" y="315268"/>
                  </a:lnTo>
                  <a:lnTo>
                    <a:pt x="12044" y="277917"/>
                  </a:lnTo>
                  <a:lnTo>
                    <a:pt x="26623" y="241985"/>
                  </a:lnTo>
                  <a:lnTo>
                    <a:pt x="46480" y="207687"/>
                  </a:lnTo>
                  <a:lnTo>
                    <a:pt x="71299" y="175239"/>
                  </a:lnTo>
                  <a:lnTo>
                    <a:pt x="100759" y="144857"/>
                  </a:lnTo>
                  <a:lnTo>
                    <a:pt x="134543" y="116757"/>
                  </a:lnTo>
                  <a:lnTo>
                    <a:pt x="172332" y="91154"/>
                  </a:lnTo>
                  <a:lnTo>
                    <a:pt x="213807" y="68265"/>
                  </a:lnTo>
                  <a:lnTo>
                    <a:pt x="258651" y="48306"/>
                  </a:lnTo>
                  <a:lnTo>
                    <a:pt x="306543" y="31491"/>
                  </a:lnTo>
                  <a:lnTo>
                    <a:pt x="357167" y="18037"/>
                  </a:lnTo>
                  <a:lnTo>
                    <a:pt x="410202" y="8160"/>
                  </a:lnTo>
                  <a:lnTo>
                    <a:pt x="465332" y="2076"/>
                  </a:lnTo>
                  <a:lnTo>
                    <a:pt x="522236" y="0"/>
                  </a:lnTo>
                  <a:lnTo>
                    <a:pt x="579131" y="2076"/>
                  </a:lnTo>
                  <a:lnTo>
                    <a:pt x="634252" y="8160"/>
                  </a:lnTo>
                  <a:lnTo>
                    <a:pt x="687281" y="18037"/>
                  </a:lnTo>
                  <a:lnTo>
                    <a:pt x="737898" y="31491"/>
                  </a:lnTo>
                  <a:lnTo>
                    <a:pt x="785786" y="48306"/>
                  </a:lnTo>
                  <a:lnTo>
                    <a:pt x="830625" y="68265"/>
                  </a:lnTo>
                  <a:lnTo>
                    <a:pt x="872097" y="91154"/>
                  </a:lnTo>
                  <a:lnTo>
                    <a:pt x="909884" y="116757"/>
                  </a:lnTo>
                  <a:lnTo>
                    <a:pt x="943666" y="144857"/>
                  </a:lnTo>
                  <a:lnTo>
                    <a:pt x="973125" y="175239"/>
                  </a:lnTo>
                  <a:lnTo>
                    <a:pt x="997942" y="207687"/>
                  </a:lnTo>
                  <a:lnTo>
                    <a:pt x="1017799" y="241985"/>
                  </a:lnTo>
                  <a:lnTo>
                    <a:pt x="1032377" y="277917"/>
                  </a:lnTo>
                  <a:lnTo>
                    <a:pt x="1041358" y="315268"/>
                  </a:lnTo>
                  <a:lnTo>
                    <a:pt x="1044422" y="353821"/>
                  </a:lnTo>
                  <a:lnTo>
                    <a:pt x="1041358" y="392372"/>
                  </a:lnTo>
                  <a:lnTo>
                    <a:pt x="1032377" y="429719"/>
                  </a:lnTo>
                  <a:lnTo>
                    <a:pt x="1017799" y="465647"/>
                  </a:lnTo>
                  <a:lnTo>
                    <a:pt x="997942" y="499940"/>
                  </a:lnTo>
                  <a:lnTo>
                    <a:pt x="973125" y="532382"/>
                  </a:lnTo>
                  <a:lnTo>
                    <a:pt x="943666" y="562758"/>
                  </a:lnTo>
                  <a:lnTo>
                    <a:pt x="909884" y="590853"/>
                  </a:lnTo>
                  <a:lnTo>
                    <a:pt x="872097" y="616449"/>
                  </a:lnTo>
                  <a:lnTo>
                    <a:pt x="830625" y="639333"/>
                  </a:lnTo>
                  <a:lnTo>
                    <a:pt x="785786" y="659288"/>
                  </a:lnTo>
                  <a:lnTo>
                    <a:pt x="737898" y="676098"/>
                  </a:lnTo>
                  <a:lnTo>
                    <a:pt x="687281" y="689548"/>
                  </a:lnTo>
                  <a:lnTo>
                    <a:pt x="634252" y="699422"/>
                  </a:lnTo>
                  <a:lnTo>
                    <a:pt x="579131" y="705505"/>
                  </a:lnTo>
                  <a:lnTo>
                    <a:pt x="522236" y="707580"/>
                  </a:lnTo>
                  <a:lnTo>
                    <a:pt x="479073" y="706387"/>
                  </a:lnTo>
                  <a:lnTo>
                    <a:pt x="436886" y="702873"/>
                  </a:lnTo>
                  <a:lnTo>
                    <a:pt x="395813" y="697138"/>
                  </a:lnTo>
                  <a:lnTo>
                    <a:pt x="355993" y="689279"/>
                  </a:lnTo>
                  <a:lnTo>
                    <a:pt x="189953" y="807592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53926" y="3185530"/>
              <a:ext cx="832158" cy="260316"/>
            </a:xfrm>
            <a:custGeom>
              <a:avLst/>
              <a:gdLst/>
              <a:ahLst/>
              <a:cxnLst/>
              <a:rect l="l" t="t" r="r" b="b"/>
              <a:pathLst>
                <a:path w="664844" h="302895">
                  <a:moveTo>
                    <a:pt x="664565" y="257975"/>
                  </a:moveTo>
                  <a:lnTo>
                    <a:pt x="0" y="257975"/>
                  </a:lnTo>
                  <a:lnTo>
                    <a:pt x="0" y="302272"/>
                  </a:lnTo>
                  <a:lnTo>
                    <a:pt x="664565" y="302272"/>
                  </a:lnTo>
                  <a:lnTo>
                    <a:pt x="664565" y="257975"/>
                  </a:lnTo>
                  <a:close/>
                </a:path>
                <a:path w="664844" h="302895">
                  <a:moveTo>
                    <a:pt x="664565" y="128993"/>
                  </a:moveTo>
                  <a:lnTo>
                    <a:pt x="0" y="128993"/>
                  </a:lnTo>
                  <a:lnTo>
                    <a:pt x="0" y="173342"/>
                  </a:lnTo>
                  <a:lnTo>
                    <a:pt x="664565" y="173342"/>
                  </a:lnTo>
                  <a:lnTo>
                    <a:pt x="664565" y="128993"/>
                  </a:lnTo>
                  <a:close/>
                </a:path>
                <a:path w="664844" h="302895">
                  <a:moveTo>
                    <a:pt x="664565" y="0"/>
                  </a:moveTo>
                  <a:lnTo>
                    <a:pt x="0" y="0"/>
                  </a:lnTo>
                  <a:lnTo>
                    <a:pt x="0" y="44297"/>
                  </a:lnTo>
                  <a:lnTo>
                    <a:pt x="664565" y="44297"/>
                  </a:lnTo>
                  <a:lnTo>
                    <a:pt x="664565" y="0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 rot="1088270">
              <a:off x="4892154" y="2887482"/>
              <a:ext cx="1044575" cy="807720"/>
            </a:xfrm>
            <a:custGeom>
              <a:avLst/>
              <a:gdLst/>
              <a:ahLst/>
              <a:cxnLst/>
              <a:rect l="l" t="t" r="r" b="b"/>
              <a:pathLst>
                <a:path w="1044575" h="807720">
                  <a:moveTo>
                    <a:pt x="189903" y="807592"/>
                  </a:moveTo>
                  <a:lnTo>
                    <a:pt x="215353" y="640067"/>
                  </a:lnTo>
                  <a:lnTo>
                    <a:pt x="168642" y="614134"/>
                  </a:lnTo>
                  <a:lnTo>
                    <a:pt x="126664" y="584768"/>
                  </a:lnTo>
                  <a:lnTo>
                    <a:pt x="89880" y="552279"/>
                  </a:lnTo>
                  <a:lnTo>
                    <a:pt x="58751" y="516975"/>
                  </a:lnTo>
                  <a:lnTo>
                    <a:pt x="33738" y="479168"/>
                  </a:lnTo>
                  <a:lnTo>
                    <a:pt x="15302" y="439167"/>
                  </a:lnTo>
                  <a:lnTo>
                    <a:pt x="3902" y="397281"/>
                  </a:lnTo>
                  <a:lnTo>
                    <a:pt x="0" y="353821"/>
                  </a:lnTo>
                  <a:lnTo>
                    <a:pt x="3063" y="315268"/>
                  </a:lnTo>
                  <a:lnTo>
                    <a:pt x="12043" y="277917"/>
                  </a:lnTo>
                  <a:lnTo>
                    <a:pt x="26619" y="241985"/>
                  </a:lnTo>
                  <a:lnTo>
                    <a:pt x="46474" y="207687"/>
                  </a:lnTo>
                  <a:lnTo>
                    <a:pt x="71288" y="175239"/>
                  </a:lnTo>
                  <a:lnTo>
                    <a:pt x="100745" y="144857"/>
                  </a:lnTo>
                  <a:lnTo>
                    <a:pt x="134525" y="116757"/>
                  </a:lnTo>
                  <a:lnTo>
                    <a:pt x="172309" y="91154"/>
                  </a:lnTo>
                  <a:lnTo>
                    <a:pt x="213780" y="68265"/>
                  </a:lnTo>
                  <a:lnTo>
                    <a:pt x="258619" y="48306"/>
                  </a:lnTo>
                  <a:lnTo>
                    <a:pt x="306507" y="31491"/>
                  </a:lnTo>
                  <a:lnTo>
                    <a:pt x="357126" y="18037"/>
                  </a:lnTo>
                  <a:lnTo>
                    <a:pt x="410158" y="8160"/>
                  </a:lnTo>
                  <a:lnTo>
                    <a:pt x="465284" y="2076"/>
                  </a:lnTo>
                  <a:lnTo>
                    <a:pt x="522185" y="0"/>
                  </a:lnTo>
                  <a:lnTo>
                    <a:pt x="579089" y="2076"/>
                  </a:lnTo>
                  <a:lnTo>
                    <a:pt x="634217" y="8160"/>
                  </a:lnTo>
                  <a:lnTo>
                    <a:pt x="687251" y="18037"/>
                  </a:lnTo>
                  <a:lnTo>
                    <a:pt x="737872" y="31491"/>
                  </a:lnTo>
                  <a:lnTo>
                    <a:pt x="785761" y="48306"/>
                  </a:lnTo>
                  <a:lnTo>
                    <a:pt x="830601" y="68265"/>
                  </a:lnTo>
                  <a:lnTo>
                    <a:pt x="872073" y="91154"/>
                  </a:lnTo>
                  <a:lnTo>
                    <a:pt x="909858" y="116757"/>
                  </a:lnTo>
                  <a:lnTo>
                    <a:pt x="943638" y="144857"/>
                  </a:lnTo>
                  <a:lnTo>
                    <a:pt x="973095" y="175239"/>
                  </a:lnTo>
                  <a:lnTo>
                    <a:pt x="997910" y="207687"/>
                  </a:lnTo>
                  <a:lnTo>
                    <a:pt x="1017765" y="241985"/>
                  </a:lnTo>
                  <a:lnTo>
                    <a:pt x="1032341" y="277917"/>
                  </a:lnTo>
                  <a:lnTo>
                    <a:pt x="1041320" y="315268"/>
                  </a:lnTo>
                  <a:lnTo>
                    <a:pt x="1044384" y="353821"/>
                  </a:lnTo>
                  <a:lnTo>
                    <a:pt x="1041320" y="392372"/>
                  </a:lnTo>
                  <a:lnTo>
                    <a:pt x="1032341" y="429719"/>
                  </a:lnTo>
                  <a:lnTo>
                    <a:pt x="1017765" y="465647"/>
                  </a:lnTo>
                  <a:lnTo>
                    <a:pt x="997910" y="499940"/>
                  </a:lnTo>
                  <a:lnTo>
                    <a:pt x="973095" y="532382"/>
                  </a:lnTo>
                  <a:lnTo>
                    <a:pt x="943638" y="562758"/>
                  </a:lnTo>
                  <a:lnTo>
                    <a:pt x="909858" y="590853"/>
                  </a:lnTo>
                  <a:lnTo>
                    <a:pt x="872073" y="616449"/>
                  </a:lnTo>
                  <a:lnTo>
                    <a:pt x="830601" y="639333"/>
                  </a:lnTo>
                  <a:lnTo>
                    <a:pt x="785761" y="659288"/>
                  </a:lnTo>
                  <a:lnTo>
                    <a:pt x="737872" y="676098"/>
                  </a:lnTo>
                  <a:lnTo>
                    <a:pt x="687251" y="689548"/>
                  </a:lnTo>
                  <a:lnTo>
                    <a:pt x="634217" y="699422"/>
                  </a:lnTo>
                  <a:lnTo>
                    <a:pt x="579089" y="705505"/>
                  </a:lnTo>
                  <a:lnTo>
                    <a:pt x="522185" y="707580"/>
                  </a:lnTo>
                  <a:lnTo>
                    <a:pt x="479022" y="706387"/>
                  </a:lnTo>
                  <a:lnTo>
                    <a:pt x="436837" y="702873"/>
                  </a:lnTo>
                  <a:lnTo>
                    <a:pt x="395768" y="697138"/>
                  </a:lnTo>
                  <a:lnTo>
                    <a:pt x="355955" y="689279"/>
                  </a:lnTo>
                  <a:lnTo>
                    <a:pt x="189903" y="807592"/>
                  </a:lnTo>
                  <a:close/>
                </a:path>
              </a:pathLst>
            </a:custGeom>
            <a:solidFill>
              <a:srgbClr val="EC3654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015204" y="3172218"/>
              <a:ext cx="664845" cy="302895"/>
            </a:xfrm>
            <a:custGeom>
              <a:avLst/>
              <a:gdLst/>
              <a:ahLst/>
              <a:cxnLst/>
              <a:rect l="l" t="t" r="r" b="b"/>
              <a:pathLst>
                <a:path w="664845" h="302895">
                  <a:moveTo>
                    <a:pt x="664565" y="257975"/>
                  </a:moveTo>
                  <a:lnTo>
                    <a:pt x="0" y="257975"/>
                  </a:lnTo>
                  <a:lnTo>
                    <a:pt x="0" y="302272"/>
                  </a:lnTo>
                  <a:lnTo>
                    <a:pt x="664565" y="302272"/>
                  </a:lnTo>
                  <a:lnTo>
                    <a:pt x="664565" y="257975"/>
                  </a:lnTo>
                  <a:close/>
                </a:path>
                <a:path w="664845" h="302895">
                  <a:moveTo>
                    <a:pt x="664565" y="128993"/>
                  </a:moveTo>
                  <a:lnTo>
                    <a:pt x="0" y="128993"/>
                  </a:lnTo>
                  <a:lnTo>
                    <a:pt x="0" y="173342"/>
                  </a:lnTo>
                  <a:lnTo>
                    <a:pt x="664565" y="173342"/>
                  </a:lnTo>
                  <a:lnTo>
                    <a:pt x="664565" y="128993"/>
                  </a:lnTo>
                  <a:close/>
                </a:path>
                <a:path w="664845" h="302895">
                  <a:moveTo>
                    <a:pt x="664565" y="0"/>
                  </a:moveTo>
                  <a:lnTo>
                    <a:pt x="0" y="0"/>
                  </a:lnTo>
                  <a:lnTo>
                    <a:pt x="0" y="44297"/>
                  </a:lnTo>
                  <a:lnTo>
                    <a:pt x="664565" y="44297"/>
                  </a:lnTo>
                  <a:lnTo>
                    <a:pt x="664565" y="0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 rot="597588">
              <a:off x="8195111" y="2844903"/>
              <a:ext cx="1282334" cy="807720"/>
            </a:xfrm>
            <a:custGeom>
              <a:avLst/>
              <a:gdLst/>
              <a:ahLst/>
              <a:cxnLst/>
              <a:rect l="l" t="t" r="r" b="b"/>
              <a:pathLst>
                <a:path w="1044575" h="807720">
                  <a:moveTo>
                    <a:pt x="189953" y="807592"/>
                  </a:moveTo>
                  <a:lnTo>
                    <a:pt x="215404" y="640067"/>
                  </a:lnTo>
                  <a:lnTo>
                    <a:pt x="168672" y="614134"/>
                  </a:lnTo>
                  <a:lnTo>
                    <a:pt x="126680" y="584768"/>
                  </a:lnTo>
                  <a:lnTo>
                    <a:pt x="89887" y="552279"/>
                  </a:lnTo>
                  <a:lnTo>
                    <a:pt x="58753" y="516975"/>
                  </a:lnTo>
                  <a:lnTo>
                    <a:pt x="33738" y="479168"/>
                  </a:lnTo>
                  <a:lnTo>
                    <a:pt x="15301" y="439167"/>
                  </a:lnTo>
                  <a:lnTo>
                    <a:pt x="3901" y="397281"/>
                  </a:lnTo>
                  <a:lnTo>
                    <a:pt x="0" y="353821"/>
                  </a:lnTo>
                  <a:lnTo>
                    <a:pt x="3064" y="315268"/>
                  </a:lnTo>
                  <a:lnTo>
                    <a:pt x="12044" y="277917"/>
                  </a:lnTo>
                  <a:lnTo>
                    <a:pt x="26623" y="241985"/>
                  </a:lnTo>
                  <a:lnTo>
                    <a:pt x="46480" y="207687"/>
                  </a:lnTo>
                  <a:lnTo>
                    <a:pt x="71299" y="175239"/>
                  </a:lnTo>
                  <a:lnTo>
                    <a:pt x="100759" y="144857"/>
                  </a:lnTo>
                  <a:lnTo>
                    <a:pt x="134543" y="116757"/>
                  </a:lnTo>
                  <a:lnTo>
                    <a:pt x="172332" y="91154"/>
                  </a:lnTo>
                  <a:lnTo>
                    <a:pt x="213807" y="68265"/>
                  </a:lnTo>
                  <a:lnTo>
                    <a:pt x="258651" y="48306"/>
                  </a:lnTo>
                  <a:lnTo>
                    <a:pt x="306543" y="31491"/>
                  </a:lnTo>
                  <a:lnTo>
                    <a:pt x="357167" y="18037"/>
                  </a:lnTo>
                  <a:lnTo>
                    <a:pt x="410202" y="8160"/>
                  </a:lnTo>
                  <a:lnTo>
                    <a:pt x="465332" y="2076"/>
                  </a:lnTo>
                  <a:lnTo>
                    <a:pt x="522236" y="0"/>
                  </a:lnTo>
                  <a:lnTo>
                    <a:pt x="579131" y="2076"/>
                  </a:lnTo>
                  <a:lnTo>
                    <a:pt x="634252" y="8160"/>
                  </a:lnTo>
                  <a:lnTo>
                    <a:pt x="687281" y="18037"/>
                  </a:lnTo>
                  <a:lnTo>
                    <a:pt x="737898" y="31491"/>
                  </a:lnTo>
                  <a:lnTo>
                    <a:pt x="785786" y="48306"/>
                  </a:lnTo>
                  <a:lnTo>
                    <a:pt x="830625" y="68265"/>
                  </a:lnTo>
                  <a:lnTo>
                    <a:pt x="872097" y="91154"/>
                  </a:lnTo>
                  <a:lnTo>
                    <a:pt x="909884" y="116757"/>
                  </a:lnTo>
                  <a:lnTo>
                    <a:pt x="943666" y="144857"/>
                  </a:lnTo>
                  <a:lnTo>
                    <a:pt x="973125" y="175239"/>
                  </a:lnTo>
                  <a:lnTo>
                    <a:pt x="997942" y="207687"/>
                  </a:lnTo>
                  <a:lnTo>
                    <a:pt x="1017799" y="241985"/>
                  </a:lnTo>
                  <a:lnTo>
                    <a:pt x="1032377" y="277917"/>
                  </a:lnTo>
                  <a:lnTo>
                    <a:pt x="1041358" y="315268"/>
                  </a:lnTo>
                  <a:lnTo>
                    <a:pt x="1044422" y="353821"/>
                  </a:lnTo>
                  <a:lnTo>
                    <a:pt x="1041358" y="392372"/>
                  </a:lnTo>
                  <a:lnTo>
                    <a:pt x="1032377" y="429719"/>
                  </a:lnTo>
                  <a:lnTo>
                    <a:pt x="1017799" y="465647"/>
                  </a:lnTo>
                  <a:lnTo>
                    <a:pt x="997942" y="499940"/>
                  </a:lnTo>
                  <a:lnTo>
                    <a:pt x="973125" y="532382"/>
                  </a:lnTo>
                  <a:lnTo>
                    <a:pt x="943666" y="562758"/>
                  </a:lnTo>
                  <a:lnTo>
                    <a:pt x="909884" y="590853"/>
                  </a:lnTo>
                  <a:lnTo>
                    <a:pt x="872097" y="616449"/>
                  </a:lnTo>
                  <a:lnTo>
                    <a:pt x="830625" y="639333"/>
                  </a:lnTo>
                  <a:lnTo>
                    <a:pt x="785786" y="659288"/>
                  </a:lnTo>
                  <a:lnTo>
                    <a:pt x="737898" y="676098"/>
                  </a:lnTo>
                  <a:lnTo>
                    <a:pt x="687281" y="689548"/>
                  </a:lnTo>
                  <a:lnTo>
                    <a:pt x="634252" y="699422"/>
                  </a:lnTo>
                  <a:lnTo>
                    <a:pt x="579131" y="705505"/>
                  </a:lnTo>
                  <a:lnTo>
                    <a:pt x="522236" y="707580"/>
                  </a:lnTo>
                  <a:lnTo>
                    <a:pt x="479071" y="706387"/>
                  </a:lnTo>
                  <a:lnTo>
                    <a:pt x="436881" y="702873"/>
                  </a:lnTo>
                  <a:lnTo>
                    <a:pt x="395808" y="697138"/>
                  </a:lnTo>
                  <a:lnTo>
                    <a:pt x="355993" y="689279"/>
                  </a:lnTo>
                  <a:lnTo>
                    <a:pt x="189953" y="807592"/>
                  </a:lnTo>
                  <a:close/>
                </a:path>
              </a:pathLst>
            </a:custGeom>
            <a:solidFill>
              <a:srgbClr val="94D029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469515" y="3172218"/>
              <a:ext cx="664845" cy="302895"/>
            </a:xfrm>
            <a:custGeom>
              <a:avLst/>
              <a:gdLst/>
              <a:ahLst/>
              <a:cxnLst/>
              <a:rect l="l" t="t" r="r" b="b"/>
              <a:pathLst>
                <a:path w="664845" h="302895">
                  <a:moveTo>
                    <a:pt x="664552" y="257975"/>
                  </a:moveTo>
                  <a:lnTo>
                    <a:pt x="0" y="257975"/>
                  </a:lnTo>
                  <a:lnTo>
                    <a:pt x="0" y="302272"/>
                  </a:lnTo>
                  <a:lnTo>
                    <a:pt x="664552" y="302272"/>
                  </a:lnTo>
                  <a:lnTo>
                    <a:pt x="664552" y="257975"/>
                  </a:lnTo>
                  <a:close/>
                </a:path>
                <a:path w="664845" h="302895">
                  <a:moveTo>
                    <a:pt x="664552" y="128993"/>
                  </a:moveTo>
                  <a:lnTo>
                    <a:pt x="0" y="128993"/>
                  </a:lnTo>
                  <a:lnTo>
                    <a:pt x="0" y="173342"/>
                  </a:lnTo>
                  <a:lnTo>
                    <a:pt x="664552" y="173342"/>
                  </a:lnTo>
                  <a:lnTo>
                    <a:pt x="664552" y="128993"/>
                  </a:lnTo>
                  <a:close/>
                </a:path>
                <a:path w="664845" h="302895">
                  <a:moveTo>
                    <a:pt x="664552" y="0"/>
                  </a:moveTo>
                  <a:lnTo>
                    <a:pt x="0" y="0"/>
                  </a:lnTo>
                  <a:lnTo>
                    <a:pt x="0" y="44297"/>
                  </a:lnTo>
                  <a:lnTo>
                    <a:pt x="664552" y="44297"/>
                  </a:lnTo>
                  <a:lnTo>
                    <a:pt x="664552" y="0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206" y="3500284"/>
              <a:ext cx="3519804" cy="1899285"/>
            </a:xfrm>
            <a:custGeom>
              <a:avLst/>
              <a:gdLst/>
              <a:ahLst/>
              <a:cxnLst/>
              <a:rect l="l" t="t" r="r" b="b"/>
              <a:pathLst>
                <a:path w="3519804" h="1899285">
                  <a:moveTo>
                    <a:pt x="5588" y="0"/>
                  </a:moveTo>
                  <a:lnTo>
                    <a:pt x="0" y="0"/>
                  </a:lnTo>
                  <a:lnTo>
                    <a:pt x="0" y="1899196"/>
                  </a:lnTo>
                  <a:lnTo>
                    <a:pt x="5588" y="1899196"/>
                  </a:lnTo>
                  <a:lnTo>
                    <a:pt x="5588" y="0"/>
                  </a:lnTo>
                  <a:close/>
                </a:path>
                <a:path w="3519804" h="1899285">
                  <a:moveTo>
                    <a:pt x="3519474" y="46037"/>
                  </a:moveTo>
                  <a:lnTo>
                    <a:pt x="3513925" y="46037"/>
                  </a:lnTo>
                  <a:lnTo>
                    <a:pt x="3513925" y="1856130"/>
                  </a:lnTo>
                  <a:lnTo>
                    <a:pt x="3519474" y="1856130"/>
                  </a:lnTo>
                  <a:lnTo>
                    <a:pt x="3519474" y="460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519256">
            <a:off x="664261" y="1969460"/>
            <a:ext cx="1725934" cy="1437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6405"/>
            <a:endParaRPr lang="ru-RU" sz="1539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хобби, интересов, </a:t>
            </a: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увлечений</a:t>
            </a:r>
            <a:r>
              <a:rPr lang="ru-RU" sz="1539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39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601579">
            <a:off x="2916731" y="1979110"/>
            <a:ext cx="2541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Адекватная самооценка.</a:t>
            </a:r>
          </a:p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Уверенность в себе.</a:t>
            </a:r>
          </a:p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зависимости от чужого мнения и оценок окружающих</a:t>
            </a:r>
            <a:r>
              <a:rPr lang="ru-RU" sz="1539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52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81700">
            <a:off x="5745640" y="2006938"/>
            <a:ext cx="2402743" cy="214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6405"/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реалистических ожиданий в профессиональной и личной сферах жизни; </a:t>
            </a:r>
            <a:r>
              <a:rPr lang="ru-RU" sz="1539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избавление</a:t>
            </a: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52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перфекционизма</a:t>
            </a: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9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52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трудоголизма</a:t>
            </a:r>
            <a:endParaRPr lang="ru-RU" sz="153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48884" y="4504126"/>
            <a:ext cx="6597363" cy="2199121"/>
          </a:xfrm>
          <a:prstGeom prst="roundRect">
            <a:avLst/>
          </a:prstGeom>
          <a:solidFill>
            <a:srgbClr val="30157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планировать время: баланс между работой и личной жизнью.</a:t>
            </a:r>
          </a:p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отвлекаться от переживаний, связанных с </a:t>
            </a:r>
            <a:r>
              <a:rPr lang="ru-RU" sz="153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</a:t>
            </a: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 (не нести работу домой).</a:t>
            </a:r>
          </a:p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Умение планировать и правильно распределять ресурсы.</a:t>
            </a:r>
          </a:p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Сформированные коммуникативные навыки (коммуникативная компетентность </a:t>
            </a:r>
            <a:r>
              <a:rPr lang="ru-RU" sz="153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соцработника).</a:t>
            </a:r>
            <a:endParaRPr lang="ru-RU" sz="153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6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6389" y="829313"/>
            <a:ext cx="8412480" cy="5169742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5E752"/>
          </a:solidFill>
        </p:spPr>
        <p:txBody>
          <a:bodyPr wrap="square" lIns="0" tIns="0" rIns="0" bIns="0" rtlCol="0"/>
          <a:lstStyle/>
          <a:p>
            <a:pPr defTabSz="586405"/>
            <a:endParaRPr sz="115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1473" y="1229879"/>
            <a:ext cx="1969842" cy="189595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496408" marR="3258" indent="-488671" defTabSz="586405">
              <a:lnSpc>
                <a:spcPct val="127400"/>
              </a:lnSpc>
              <a:spcBef>
                <a:spcPts val="61"/>
              </a:spcBef>
            </a:pPr>
            <a:r>
              <a:rPr sz="930" spc="253" dirty="0">
                <a:solidFill>
                  <a:srgbClr val="594594"/>
                </a:solidFill>
                <a:latin typeface="Calibri"/>
                <a:cs typeface="Calibri"/>
              </a:rPr>
              <a:t>Р</a:t>
            </a:r>
            <a:endParaRPr sz="93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3107">
            <a:off x="797651" y="2531987"/>
            <a:ext cx="7047595" cy="458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4203882" y="2981480"/>
            <a:ext cx="4495981" cy="23457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3202" indent="-293202" defTabSz="586405">
              <a:buFont typeface="Wingdings" panose="05000000000000000000" pitchFamily="2" charset="2"/>
              <a:buChar char="ü"/>
            </a:pPr>
            <a:r>
              <a:rPr lang="ru-RU" sz="1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Удовлетворение потребности в уважении и признании; в ощущении собственной нужности; в самоуважении, в том числе за достижение целей в профессиональной деятельности</a:t>
            </a:r>
            <a:endParaRPr lang="ru-RU" sz="1539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81489" y="400358"/>
            <a:ext cx="4251634" cy="2247990"/>
          </a:xfrm>
          <a:prstGeom prst="ellipse">
            <a:avLst/>
          </a:prstGeom>
          <a:solidFill>
            <a:srgbClr val="E24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Удовлетворение потребности в новизне (профессиональный </a:t>
            </a: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контекст). </a:t>
            </a:r>
            <a:endParaRPr lang="ru-RU" sz="1400" b="1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902" indent="-219902" defTabSz="586405">
              <a:buFont typeface="Wingdings" panose="05000000000000000000" pitchFamily="2" charset="2"/>
              <a:buChar char="ü"/>
            </a:pP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квалификации. </a:t>
            </a:r>
            <a:b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диапазона профессиональных навыков </a:t>
            </a:r>
            <a:endParaRPr lang="ru-RU" sz="1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AutoShape 2" descr="http://pic71.nipic.com/file/20150709/3101644_145228845000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42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3046" y="2015704"/>
            <a:ext cx="2749" cy="870791"/>
          </a:xfrm>
          <a:custGeom>
            <a:avLst/>
            <a:gdLst/>
            <a:ahLst/>
            <a:cxnLst/>
            <a:rect l="l" t="t" r="r" b="b"/>
            <a:pathLst>
              <a:path w="5715" h="1810385">
                <a:moveTo>
                  <a:pt x="5562" y="1810042"/>
                </a:moveTo>
                <a:lnTo>
                  <a:pt x="0" y="1810042"/>
                </a:lnTo>
                <a:lnTo>
                  <a:pt x="0" y="0"/>
                </a:lnTo>
                <a:lnTo>
                  <a:pt x="5562" y="0"/>
                </a:lnTo>
                <a:lnTo>
                  <a:pt x="5562" y="1810042"/>
                </a:lnTo>
                <a:close/>
              </a:path>
            </a:pathLst>
          </a:custGeom>
          <a:solidFill>
            <a:srgbClr val="F5F5EF"/>
          </a:solidFill>
        </p:spPr>
        <p:txBody>
          <a:bodyPr wrap="square" lIns="0" tIns="0" rIns="0" bIns="0" rtlCol="0"/>
          <a:lstStyle/>
          <a:p>
            <a:pPr defTabSz="439766"/>
            <a:endParaRPr sz="86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629" y="597485"/>
            <a:ext cx="4676501" cy="1641735"/>
          </a:xfrm>
          <a:prstGeom prst="rect">
            <a:avLst/>
          </a:prstGeom>
        </p:spPr>
        <p:txBody>
          <a:bodyPr vert="horz" wrap="square" lIns="0" tIns="25657" rIns="0" bIns="0" rtlCol="0">
            <a:spAutoFit/>
          </a:bodyPr>
          <a:lstStyle/>
          <a:p>
            <a:pPr marL="291858" marR="2443" indent="-285750" algn="l">
              <a:lnSpc>
                <a:spcPts val="1390"/>
              </a:lnSpc>
              <a:spcBef>
                <a:spcPts val="202"/>
              </a:spcBef>
              <a:buFont typeface="Wingdings" panose="05000000000000000000" pitchFamily="2" charset="2"/>
              <a:buChar char="ü"/>
            </a:pPr>
            <a:r>
              <a:rPr lang="ru-RU" sz="1600" b="1" spc="103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тренингов и практико- ориентированных семинаров, направленных на обучение социальных работников </a:t>
            </a:r>
            <a:br>
              <a:rPr lang="ru-RU" sz="1600" b="1" spc="103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pc="103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навыкам совладания со стрессом, </a:t>
            </a:r>
            <a:r>
              <a:rPr lang="ru-RU" sz="1600" b="1" spc="103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spc="103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pc="103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 </a:t>
            </a:r>
            <a:r>
              <a:rPr lang="ru-RU" sz="1600" b="1" spc="103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быстрой разрядки эмоционального напряжения; </a:t>
            </a:r>
            <a:br>
              <a:rPr lang="ru-RU" sz="1600" b="1" spc="103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pc="103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</a:t>
            </a:r>
            <a:r>
              <a:rPr lang="ru-RU" sz="1600" b="1" spc="103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защитных </a:t>
            </a:r>
            <a:br>
              <a:rPr lang="ru-RU" sz="1600" b="1" spc="103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pc="103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психологических техник 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45123" y="564360"/>
            <a:ext cx="1408659" cy="1069017"/>
            <a:chOff x="6391122" y="2201024"/>
            <a:chExt cx="2928620" cy="2222500"/>
          </a:xfrm>
        </p:grpSpPr>
        <p:sp>
          <p:nvSpPr>
            <p:cNvPr id="6" name="object 6"/>
            <p:cNvSpPr/>
            <p:nvPr/>
          </p:nvSpPr>
          <p:spPr>
            <a:xfrm>
              <a:off x="6391122" y="2201024"/>
              <a:ext cx="1952625" cy="1778000"/>
            </a:xfrm>
            <a:custGeom>
              <a:avLst/>
              <a:gdLst/>
              <a:ahLst/>
              <a:cxnLst/>
              <a:rect l="l" t="t" r="r" b="b"/>
              <a:pathLst>
                <a:path w="1952625" h="1778000">
                  <a:moveTo>
                    <a:pt x="676871" y="1777542"/>
                  </a:moveTo>
                  <a:lnTo>
                    <a:pt x="343801" y="1410093"/>
                  </a:lnTo>
                  <a:lnTo>
                    <a:pt x="62217" y="1410093"/>
                  </a:lnTo>
                  <a:lnTo>
                    <a:pt x="37992" y="1405193"/>
                  </a:lnTo>
                  <a:lnTo>
                    <a:pt x="18216" y="1391839"/>
                  </a:lnTo>
                  <a:lnTo>
                    <a:pt x="4886" y="1372047"/>
                  </a:lnTo>
                  <a:lnTo>
                    <a:pt x="0" y="1347838"/>
                  </a:lnTo>
                  <a:lnTo>
                    <a:pt x="0" y="62255"/>
                  </a:lnTo>
                  <a:lnTo>
                    <a:pt x="4886" y="38045"/>
                  </a:lnTo>
                  <a:lnTo>
                    <a:pt x="18216" y="18254"/>
                  </a:lnTo>
                  <a:lnTo>
                    <a:pt x="37992" y="4900"/>
                  </a:lnTo>
                  <a:lnTo>
                    <a:pt x="62217" y="0"/>
                  </a:lnTo>
                  <a:lnTo>
                    <a:pt x="1889772" y="0"/>
                  </a:lnTo>
                  <a:lnTo>
                    <a:pt x="1914019" y="4900"/>
                  </a:lnTo>
                  <a:lnTo>
                    <a:pt x="1933843" y="18254"/>
                  </a:lnTo>
                  <a:lnTo>
                    <a:pt x="1947220" y="38045"/>
                  </a:lnTo>
                  <a:lnTo>
                    <a:pt x="1952129" y="62255"/>
                  </a:lnTo>
                  <a:lnTo>
                    <a:pt x="1952129" y="1347838"/>
                  </a:lnTo>
                  <a:lnTo>
                    <a:pt x="1947220" y="1372047"/>
                  </a:lnTo>
                  <a:lnTo>
                    <a:pt x="1933843" y="1391839"/>
                  </a:lnTo>
                  <a:lnTo>
                    <a:pt x="1914019" y="1405193"/>
                  </a:lnTo>
                  <a:lnTo>
                    <a:pt x="1889772" y="1410093"/>
                  </a:lnTo>
                  <a:lnTo>
                    <a:pt x="644334" y="1410093"/>
                  </a:lnTo>
                  <a:lnTo>
                    <a:pt x="676871" y="1777542"/>
                  </a:lnTo>
                  <a:close/>
                </a:path>
              </a:pathLst>
            </a:custGeom>
            <a:solidFill>
              <a:srgbClr val="F5E752"/>
            </a:solidFill>
          </p:spPr>
          <p:txBody>
            <a:bodyPr wrap="square" lIns="0" tIns="0" rIns="0" bIns="0" rtlCol="0"/>
            <a:lstStyle/>
            <a:p>
              <a:pPr defTabSz="439766"/>
              <a:endParaRPr sz="865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760413" y="2752470"/>
              <a:ext cx="1214120" cy="307340"/>
            </a:xfrm>
            <a:custGeom>
              <a:avLst/>
              <a:gdLst/>
              <a:ahLst/>
              <a:cxnLst/>
              <a:rect l="l" t="t" r="r" b="b"/>
              <a:pathLst>
                <a:path w="1214120" h="307339">
                  <a:moveTo>
                    <a:pt x="307581" y="153593"/>
                  </a:moveTo>
                  <a:lnTo>
                    <a:pt x="299732" y="105054"/>
                  </a:lnTo>
                  <a:lnTo>
                    <a:pt x="277901" y="62890"/>
                  </a:lnTo>
                  <a:lnTo>
                    <a:pt x="244614" y="29641"/>
                  </a:lnTo>
                  <a:lnTo>
                    <a:pt x="202399" y="7835"/>
                  </a:lnTo>
                  <a:lnTo>
                    <a:pt x="153797" y="0"/>
                  </a:lnTo>
                  <a:lnTo>
                    <a:pt x="105181" y="7835"/>
                  </a:lnTo>
                  <a:lnTo>
                    <a:pt x="62966" y="29641"/>
                  </a:lnTo>
                  <a:lnTo>
                    <a:pt x="29667" y="62890"/>
                  </a:lnTo>
                  <a:lnTo>
                    <a:pt x="7835" y="105054"/>
                  </a:lnTo>
                  <a:lnTo>
                    <a:pt x="0" y="153593"/>
                  </a:lnTo>
                  <a:lnTo>
                    <a:pt x="7835" y="202145"/>
                  </a:lnTo>
                  <a:lnTo>
                    <a:pt x="29667" y="244309"/>
                  </a:lnTo>
                  <a:lnTo>
                    <a:pt x="62966" y="277558"/>
                  </a:lnTo>
                  <a:lnTo>
                    <a:pt x="105181" y="299364"/>
                  </a:lnTo>
                  <a:lnTo>
                    <a:pt x="153797" y="307187"/>
                  </a:lnTo>
                  <a:lnTo>
                    <a:pt x="202399" y="299364"/>
                  </a:lnTo>
                  <a:lnTo>
                    <a:pt x="244614" y="277558"/>
                  </a:lnTo>
                  <a:lnTo>
                    <a:pt x="277901" y="244309"/>
                  </a:lnTo>
                  <a:lnTo>
                    <a:pt x="299732" y="202145"/>
                  </a:lnTo>
                  <a:lnTo>
                    <a:pt x="307581" y="153593"/>
                  </a:lnTo>
                  <a:close/>
                </a:path>
                <a:path w="1214120" h="307339">
                  <a:moveTo>
                    <a:pt x="760514" y="153593"/>
                  </a:moveTo>
                  <a:lnTo>
                    <a:pt x="752665" y="105054"/>
                  </a:lnTo>
                  <a:lnTo>
                    <a:pt x="730834" y="62890"/>
                  </a:lnTo>
                  <a:lnTo>
                    <a:pt x="697534" y="29641"/>
                  </a:lnTo>
                  <a:lnTo>
                    <a:pt x="655307" y="7835"/>
                  </a:lnTo>
                  <a:lnTo>
                    <a:pt x="606679" y="0"/>
                  </a:lnTo>
                  <a:lnTo>
                    <a:pt x="558063" y="7835"/>
                  </a:lnTo>
                  <a:lnTo>
                    <a:pt x="515848" y="29641"/>
                  </a:lnTo>
                  <a:lnTo>
                    <a:pt x="482561" y="62890"/>
                  </a:lnTo>
                  <a:lnTo>
                    <a:pt x="460730" y="105054"/>
                  </a:lnTo>
                  <a:lnTo>
                    <a:pt x="452894" y="153593"/>
                  </a:lnTo>
                  <a:lnTo>
                    <a:pt x="460730" y="202145"/>
                  </a:lnTo>
                  <a:lnTo>
                    <a:pt x="482561" y="244309"/>
                  </a:lnTo>
                  <a:lnTo>
                    <a:pt x="515848" y="277558"/>
                  </a:lnTo>
                  <a:lnTo>
                    <a:pt x="558063" y="299364"/>
                  </a:lnTo>
                  <a:lnTo>
                    <a:pt x="606679" y="307187"/>
                  </a:lnTo>
                  <a:lnTo>
                    <a:pt x="655307" y="299364"/>
                  </a:lnTo>
                  <a:lnTo>
                    <a:pt x="697534" y="277558"/>
                  </a:lnTo>
                  <a:lnTo>
                    <a:pt x="730834" y="244309"/>
                  </a:lnTo>
                  <a:lnTo>
                    <a:pt x="752665" y="202145"/>
                  </a:lnTo>
                  <a:lnTo>
                    <a:pt x="760514" y="153593"/>
                  </a:lnTo>
                  <a:close/>
                </a:path>
                <a:path w="1214120" h="307339">
                  <a:moveTo>
                    <a:pt x="1213548" y="153593"/>
                  </a:moveTo>
                  <a:lnTo>
                    <a:pt x="1205699" y="105054"/>
                  </a:lnTo>
                  <a:lnTo>
                    <a:pt x="1183868" y="62890"/>
                  </a:lnTo>
                  <a:lnTo>
                    <a:pt x="1150581" y="29641"/>
                  </a:lnTo>
                  <a:lnTo>
                    <a:pt x="1108367" y="7835"/>
                  </a:lnTo>
                  <a:lnTo>
                    <a:pt x="1059764" y="0"/>
                  </a:lnTo>
                  <a:lnTo>
                    <a:pt x="1011123" y="7835"/>
                  </a:lnTo>
                  <a:lnTo>
                    <a:pt x="968883" y="29641"/>
                  </a:lnTo>
                  <a:lnTo>
                    <a:pt x="935583" y="62890"/>
                  </a:lnTo>
                  <a:lnTo>
                    <a:pt x="913752" y="105054"/>
                  </a:lnTo>
                  <a:lnTo>
                    <a:pt x="905916" y="153593"/>
                  </a:lnTo>
                  <a:lnTo>
                    <a:pt x="913752" y="202145"/>
                  </a:lnTo>
                  <a:lnTo>
                    <a:pt x="935583" y="244309"/>
                  </a:lnTo>
                  <a:lnTo>
                    <a:pt x="968883" y="277558"/>
                  </a:lnTo>
                  <a:lnTo>
                    <a:pt x="1011123" y="299364"/>
                  </a:lnTo>
                  <a:lnTo>
                    <a:pt x="1059764" y="307187"/>
                  </a:lnTo>
                  <a:lnTo>
                    <a:pt x="1108367" y="299364"/>
                  </a:lnTo>
                  <a:lnTo>
                    <a:pt x="1150581" y="277558"/>
                  </a:lnTo>
                  <a:lnTo>
                    <a:pt x="1183868" y="244309"/>
                  </a:lnTo>
                  <a:lnTo>
                    <a:pt x="1205699" y="202145"/>
                  </a:lnTo>
                  <a:lnTo>
                    <a:pt x="1213548" y="153593"/>
                  </a:lnTo>
                  <a:close/>
                </a:path>
              </a:pathLst>
            </a:custGeom>
            <a:solidFill>
              <a:srgbClr val="594594"/>
            </a:solidFill>
          </p:spPr>
          <p:txBody>
            <a:bodyPr wrap="square" lIns="0" tIns="0" rIns="0" bIns="0" rtlCol="0"/>
            <a:lstStyle/>
            <a:p>
              <a:pPr defTabSz="439766"/>
              <a:endParaRPr sz="865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67092" y="2638717"/>
              <a:ext cx="1952625" cy="1784985"/>
            </a:xfrm>
            <a:custGeom>
              <a:avLst/>
              <a:gdLst/>
              <a:ahLst/>
              <a:cxnLst/>
              <a:rect l="l" t="t" r="r" b="b"/>
              <a:pathLst>
                <a:path w="1952625" h="1784985">
                  <a:moveTo>
                    <a:pt x="1323975" y="1784553"/>
                  </a:moveTo>
                  <a:lnTo>
                    <a:pt x="1357058" y="1410055"/>
                  </a:lnTo>
                  <a:lnTo>
                    <a:pt x="62356" y="1410055"/>
                  </a:lnTo>
                  <a:lnTo>
                    <a:pt x="38110" y="1405155"/>
                  </a:lnTo>
                  <a:lnTo>
                    <a:pt x="18286" y="1391799"/>
                  </a:lnTo>
                  <a:lnTo>
                    <a:pt x="4908" y="1372004"/>
                  </a:lnTo>
                  <a:lnTo>
                    <a:pt x="0" y="1347787"/>
                  </a:lnTo>
                  <a:lnTo>
                    <a:pt x="0" y="62217"/>
                  </a:lnTo>
                  <a:lnTo>
                    <a:pt x="4908" y="38013"/>
                  </a:lnTo>
                  <a:lnTo>
                    <a:pt x="18286" y="18235"/>
                  </a:lnTo>
                  <a:lnTo>
                    <a:pt x="38110" y="4894"/>
                  </a:lnTo>
                  <a:lnTo>
                    <a:pt x="62356" y="0"/>
                  </a:lnTo>
                  <a:lnTo>
                    <a:pt x="1889912" y="0"/>
                  </a:lnTo>
                  <a:lnTo>
                    <a:pt x="1914137" y="4894"/>
                  </a:lnTo>
                  <a:lnTo>
                    <a:pt x="1933913" y="18235"/>
                  </a:lnTo>
                  <a:lnTo>
                    <a:pt x="1947242" y="38013"/>
                  </a:lnTo>
                  <a:lnTo>
                    <a:pt x="1952129" y="62217"/>
                  </a:lnTo>
                  <a:lnTo>
                    <a:pt x="1952129" y="1347787"/>
                  </a:lnTo>
                  <a:lnTo>
                    <a:pt x="1947242" y="1372004"/>
                  </a:lnTo>
                  <a:lnTo>
                    <a:pt x="1933913" y="1391799"/>
                  </a:lnTo>
                  <a:lnTo>
                    <a:pt x="1914137" y="1405155"/>
                  </a:lnTo>
                  <a:lnTo>
                    <a:pt x="1889912" y="1410055"/>
                  </a:lnTo>
                  <a:lnTo>
                    <a:pt x="1663357" y="1410055"/>
                  </a:lnTo>
                  <a:lnTo>
                    <a:pt x="1323975" y="1784553"/>
                  </a:lnTo>
                  <a:close/>
                </a:path>
              </a:pathLst>
            </a:custGeom>
            <a:solidFill>
              <a:srgbClr val="81C4D8"/>
            </a:solidFill>
          </p:spPr>
          <p:txBody>
            <a:bodyPr wrap="square" lIns="0" tIns="0" rIns="0" bIns="0" rtlCol="0"/>
            <a:lstStyle/>
            <a:p>
              <a:pPr defTabSz="439766"/>
              <a:endParaRPr sz="865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736383" y="3190125"/>
              <a:ext cx="1214120" cy="307340"/>
            </a:xfrm>
            <a:custGeom>
              <a:avLst/>
              <a:gdLst/>
              <a:ahLst/>
              <a:cxnLst/>
              <a:rect l="l" t="t" r="r" b="b"/>
              <a:pathLst>
                <a:path w="1214120" h="307339">
                  <a:moveTo>
                    <a:pt x="307632" y="153593"/>
                  </a:moveTo>
                  <a:lnTo>
                    <a:pt x="299783" y="105054"/>
                  </a:lnTo>
                  <a:lnTo>
                    <a:pt x="277952" y="62890"/>
                  </a:lnTo>
                  <a:lnTo>
                    <a:pt x="244652" y="29641"/>
                  </a:lnTo>
                  <a:lnTo>
                    <a:pt x="202412" y="7835"/>
                  </a:lnTo>
                  <a:lnTo>
                    <a:pt x="153784" y="0"/>
                  </a:lnTo>
                  <a:lnTo>
                    <a:pt x="105168" y="7835"/>
                  </a:lnTo>
                  <a:lnTo>
                    <a:pt x="62953" y="29641"/>
                  </a:lnTo>
                  <a:lnTo>
                    <a:pt x="29667" y="62890"/>
                  </a:lnTo>
                  <a:lnTo>
                    <a:pt x="7835" y="105054"/>
                  </a:lnTo>
                  <a:lnTo>
                    <a:pt x="0" y="153593"/>
                  </a:lnTo>
                  <a:lnTo>
                    <a:pt x="7835" y="202145"/>
                  </a:lnTo>
                  <a:lnTo>
                    <a:pt x="29667" y="244309"/>
                  </a:lnTo>
                  <a:lnTo>
                    <a:pt x="62953" y="277558"/>
                  </a:lnTo>
                  <a:lnTo>
                    <a:pt x="105168" y="299364"/>
                  </a:lnTo>
                  <a:lnTo>
                    <a:pt x="153784" y="307187"/>
                  </a:lnTo>
                  <a:lnTo>
                    <a:pt x="202412" y="299364"/>
                  </a:lnTo>
                  <a:lnTo>
                    <a:pt x="244652" y="277558"/>
                  </a:lnTo>
                  <a:lnTo>
                    <a:pt x="277952" y="244309"/>
                  </a:lnTo>
                  <a:lnTo>
                    <a:pt x="299783" y="202145"/>
                  </a:lnTo>
                  <a:lnTo>
                    <a:pt x="307632" y="153593"/>
                  </a:lnTo>
                  <a:close/>
                </a:path>
                <a:path w="1214120" h="307339">
                  <a:moveTo>
                    <a:pt x="760514" y="153593"/>
                  </a:moveTo>
                  <a:lnTo>
                    <a:pt x="752678" y="105054"/>
                  </a:lnTo>
                  <a:lnTo>
                    <a:pt x="730885" y="62890"/>
                  </a:lnTo>
                  <a:lnTo>
                    <a:pt x="697636" y="29641"/>
                  </a:lnTo>
                  <a:lnTo>
                    <a:pt x="655459" y="7835"/>
                  </a:lnTo>
                  <a:lnTo>
                    <a:pt x="606869" y="0"/>
                  </a:lnTo>
                  <a:lnTo>
                    <a:pt x="558228" y="7835"/>
                  </a:lnTo>
                  <a:lnTo>
                    <a:pt x="516001" y="29641"/>
                  </a:lnTo>
                  <a:lnTo>
                    <a:pt x="482701" y="62890"/>
                  </a:lnTo>
                  <a:lnTo>
                    <a:pt x="460870" y="105054"/>
                  </a:lnTo>
                  <a:lnTo>
                    <a:pt x="453034" y="153593"/>
                  </a:lnTo>
                  <a:lnTo>
                    <a:pt x="460870" y="202145"/>
                  </a:lnTo>
                  <a:lnTo>
                    <a:pt x="482701" y="244309"/>
                  </a:lnTo>
                  <a:lnTo>
                    <a:pt x="516001" y="277558"/>
                  </a:lnTo>
                  <a:lnTo>
                    <a:pt x="558228" y="299364"/>
                  </a:lnTo>
                  <a:lnTo>
                    <a:pt x="606869" y="307187"/>
                  </a:lnTo>
                  <a:lnTo>
                    <a:pt x="655459" y="299364"/>
                  </a:lnTo>
                  <a:lnTo>
                    <a:pt x="697636" y="277558"/>
                  </a:lnTo>
                  <a:lnTo>
                    <a:pt x="730885" y="244309"/>
                  </a:lnTo>
                  <a:lnTo>
                    <a:pt x="752678" y="202145"/>
                  </a:lnTo>
                  <a:lnTo>
                    <a:pt x="760514" y="153593"/>
                  </a:lnTo>
                  <a:close/>
                </a:path>
                <a:path w="1214120" h="307339">
                  <a:moveTo>
                    <a:pt x="1213548" y="153593"/>
                  </a:moveTo>
                  <a:lnTo>
                    <a:pt x="1205699" y="105054"/>
                  </a:lnTo>
                  <a:lnTo>
                    <a:pt x="1183868" y="62890"/>
                  </a:lnTo>
                  <a:lnTo>
                    <a:pt x="1150569" y="29641"/>
                  </a:lnTo>
                  <a:lnTo>
                    <a:pt x="1108354" y="7835"/>
                  </a:lnTo>
                  <a:lnTo>
                    <a:pt x="1059751" y="0"/>
                  </a:lnTo>
                  <a:lnTo>
                    <a:pt x="1011148" y="7835"/>
                  </a:lnTo>
                  <a:lnTo>
                    <a:pt x="968959" y="29641"/>
                  </a:lnTo>
                  <a:lnTo>
                    <a:pt x="935697" y="62890"/>
                  </a:lnTo>
                  <a:lnTo>
                    <a:pt x="913892" y="105054"/>
                  </a:lnTo>
                  <a:lnTo>
                    <a:pt x="906068" y="153593"/>
                  </a:lnTo>
                  <a:lnTo>
                    <a:pt x="913892" y="202145"/>
                  </a:lnTo>
                  <a:lnTo>
                    <a:pt x="935697" y="244309"/>
                  </a:lnTo>
                  <a:lnTo>
                    <a:pt x="968959" y="277558"/>
                  </a:lnTo>
                  <a:lnTo>
                    <a:pt x="1011148" y="299364"/>
                  </a:lnTo>
                  <a:lnTo>
                    <a:pt x="1059751" y="307187"/>
                  </a:lnTo>
                  <a:lnTo>
                    <a:pt x="1108354" y="299364"/>
                  </a:lnTo>
                  <a:lnTo>
                    <a:pt x="1150569" y="277558"/>
                  </a:lnTo>
                  <a:lnTo>
                    <a:pt x="1183868" y="244309"/>
                  </a:lnTo>
                  <a:lnTo>
                    <a:pt x="1205699" y="202145"/>
                  </a:lnTo>
                  <a:lnTo>
                    <a:pt x="1213548" y="153593"/>
                  </a:lnTo>
                  <a:close/>
                </a:path>
              </a:pathLst>
            </a:custGeom>
            <a:solidFill>
              <a:srgbClr val="594594"/>
            </a:solidFill>
          </p:spPr>
          <p:txBody>
            <a:bodyPr wrap="square" lIns="0" tIns="0" rIns="0" bIns="0" rtlCol="0"/>
            <a:lstStyle/>
            <a:p>
              <a:pPr defTabSz="439766"/>
              <a:endParaRPr sz="865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22915" y="2886495"/>
            <a:ext cx="5421085" cy="1223565"/>
          </a:xfrm>
          <a:prstGeom prst="rect">
            <a:avLst/>
          </a:prstGeom>
        </p:spPr>
        <p:txBody>
          <a:bodyPr vert="horz" wrap="square" lIns="0" tIns="5803" rIns="0" bIns="0" rtlCol="0">
            <a:spAutoFit/>
          </a:bodyPr>
          <a:lstStyle/>
          <a:p>
            <a:pPr marL="219883" marR="2443" indent="-214080" defTabSz="439766">
              <a:lnSpc>
                <a:spcPct val="114900"/>
              </a:lnSpc>
              <a:spcBef>
                <a:spcPts val="46"/>
              </a:spcBef>
              <a:buFont typeface="Wingdings" panose="05000000000000000000" pitchFamily="2" charset="2"/>
              <a:buChar char="ü"/>
            </a:pPr>
            <a:r>
              <a:rPr lang="ru-RU" sz="1400" b="1" spc="125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медико-психологических  городских и районных центров по профилактике СЭВ специалистов социального профиля с привлечение психотерапевтов, клинических психологов и других специалистов</a:t>
            </a:r>
            <a:endParaRPr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603528">
            <a:off x="86636" y="1924493"/>
            <a:ext cx="780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Профилактика СЭВ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специалистов социального профиля: интеграция медицины и психологии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fiunru1dbl-flywheel.netdna-ssl.com/wp-content/uploads/caregiver-depre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94" y="4153990"/>
            <a:ext cx="2233046" cy="2808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40" y="4480560"/>
            <a:ext cx="2201090" cy="2377440"/>
          </a:xfrm>
          <a:prstGeom prst="rect">
            <a:avLst/>
          </a:prstGeom>
        </p:spPr>
      </p:pic>
      <p:pic>
        <p:nvPicPr>
          <p:cNvPr id="16" name="Picture 4" descr="http://kartinki-vernisazh.ru/_ph/170/1/275803865.gif?15169688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30" y="4480560"/>
            <a:ext cx="2170722" cy="2194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3d анимации для PowePoint. Как белка в колесе картин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057"/>
            <a:ext cx="2677539" cy="2961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01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42204" y="1461479"/>
            <a:ext cx="7349704" cy="4976432"/>
            <a:chOff x="0" y="770737"/>
            <a:chExt cx="10693400" cy="5201920"/>
          </a:xfrm>
        </p:grpSpPr>
        <p:sp>
          <p:nvSpPr>
            <p:cNvPr id="4" name="object 4"/>
            <p:cNvSpPr/>
            <p:nvPr/>
          </p:nvSpPr>
          <p:spPr>
            <a:xfrm>
              <a:off x="0" y="770737"/>
              <a:ext cx="10693400" cy="5201920"/>
            </a:xfrm>
            <a:custGeom>
              <a:avLst/>
              <a:gdLst/>
              <a:ahLst/>
              <a:cxnLst/>
              <a:rect l="l" t="t" r="r" b="b"/>
              <a:pathLst>
                <a:path w="10693400" h="5201920">
                  <a:moveTo>
                    <a:pt x="0" y="5201335"/>
                  </a:moveTo>
                  <a:lnTo>
                    <a:pt x="10693400" y="5201335"/>
                  </a:lnTo>
                  <a:lnTo>
                    <a:pt x="10693400" y="0"/>
                  </a:lnTo>
                  <a:lnTo>
                    <a:pt x="0" y="0"/>
                  </a:lnTo>
                  <a:lnTo>
                    <a:pt x="0" y="5201335"/>
                  </a:lnTo>
                  <a:close/>
                </a:path>
              </a:pathLst>
            </a:custGeom>
            <a:solidFill>
              <a:srgbClr val="3B3D6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86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70737"/>
              <a:ext cx="1850389" cy="1254760"/>
            </a:xfrm>
            <a:custGeom>
              <a:avLst/>
              <a:gdLst/>
              <a:ahLst/>
              <a:cxnLst/>
              <a:rect l="l" t="t" r="r" b="b"/>
              <a:pathLst>
                <a:path w="1850389" h="1254760">
                  <a:moveTo>
                    <a:pt x="251917" y="1254518"/>
                  </a:moveTo>
                  <a:lnTo>
                    <a:pt x="211561" y="1254026"/>
                  </a:lnTo>
                  <a:lnTo>
                    <a:pt x="171196" y="1252524"/>
                  </a:lnTo>
                  <a:lnTo>
                    <a:pt x="130905" y="1250083"/>
                  </a:lnTo>
                  <a:lnTo>
                    <a:pt x="90690" y="1246632"/>
                  </a:lnTo>
                  <a:lnTo>
                    <a:pt x="50526" y="1242152"/>
                  </a:lnTo>
                  <a:lnTo>
                    <a:pt x="10515" y="1236700"/>
                  </a:lnTo>
                  <a:lnTo>
                    <a:pt x="0" y="1235085"/>
                  </a:lnTo>
                  <a:lnTo>
                    <a:pt x="0" y="0"/>
                  </a:lnTo>
                  <a:lnTo>
                    <a:pt x="1850101" y="0"/>
                  </a:lnTo>
                  <a:lnTo>
                    <a:pt x="1847900" y="9017"/>
                  </a:lnTo>
                  <a:lnTo>
                    <a:pt x="1837599" y="48088"/>
                  </a:lnTo>
                  <a:lnTo>
                    <a:pt x="1826374" y="86855"/>
                  </a:lnTo>
                  <a:lnTo>
                    <a:pt x="1814155" y="125355"/>
                  </a:lnTo>
                  <a:lnTo>
                    <a:pt x="1801012" y="163550"/>
                  </a:lnTo>
                  <a:lnTo>
                    <a:pt x="1786948" y="201391"/>
                  </a:lnTo>
                  <a:lnTo>
                    <a:pt x="1771942" y="238861"/>
                  </a:lnTo>
                  <a:lnTo>
                    <a:pt x="1756038" y="276002"/>
                  </a:lnTo>
                  <a:lnTo>
                    <a:pt x="1739201" y="312724"/>
                  </a:lnTo>
                  <a:lnTo>
                    <a:pt x="1721500" y="349002"/>
                  </a:lnTo>
                  <a:lnTo>
                    <a:pt x="1702943" y="384860"/>
                  </a:lnTo>
                  <a:lnTo>
                    <a:pt x="1683451" y="420206"/>
                  </a:lnTo>
                  <a:lnTo>
                    <a:pt x="1663103" y="455104"/>
                  </a:lnTo>
                  <a:lnTo>
                    <a:pt x="1641924" y="489478"/>
                  </a:lnTo>
                  <a:lnTo>
                    <a:pt x="1619897" y="523328"/>
                  </a:lnTo>
                  <a:lnTo>
                    <a:pt x="1597061" y="556618"/>
                  </a:lnTo>
                  <a:lnTo>
                    <a:pt x="1573415" y="589356"/>
                  </a:lnTo>
                  <a:lnTo>
                    <a:pt x="1548971" y="621495"/>
                  </a:lnTo>
                  <a:lnTo>
                    <a:pt x="1523746" y="652995"/>
                  </a:lnTo>
                  <a:lnTo>
                    <a:pt x="1497731" y="683921"/>
                  </a:lnTo>
                  <a:lnTo>
                    <a:pt x="1470964" y="714171"/>
                  </a:lnTo>
                  <a:lnTo>
                    <a:pt x="1443504" y="743746"/>
                  </a:lnTo>
                  <a:lnTo>
                    <a:pt x="1415300" y="772655"/>
                  </a:lnTo>
                  <a:lnTo>
                    <a:pt x="1386392" y="800839"/>
                  </a:lnTo>
                  <a:lnTo>
                    <a:pt x="1356817" y="828319"/>
                  </a:lnTo>
                  <a:lnTo>
                    <a:pt x="1326573" y="855079"/>
                  </a:lnTo>
                  <a:lnTo>
                    <a:pt x="1295692" y="881049"/>
                  </a:lnTo>
                  <a:lnTo>
                    <a:pt x="1264146" y="906300"/>
                  </a:lnTo>
                  <a:lnTo>
                    <a:pt x="1232001" y="930770"/>
                  </a:lnTo>
                  <a:lnTo>
                    <a:pt x="1199283" y="954416"/>
                  </a:lnTo>
                  <a:lnTo>
                    <a:pt x="1165974" y="977252"/>
                  </a:lnTo>
                  <a:lnTo>
                    <a:pt x="1132144" y="999278"/>
                  </a:lnTo>
                  <a:lnTo>
                    <a:pt x="1097762" y="1020457"/>
                  </a:lnTo>
                  <a:lnTo>
                    <a:pt x="1062891" y="1040780"/>
                  </a:lnTo>
                  <a:lnTo>
                    <a:pt x="1027506" y="1060246"/>
                  </a:lnTo>
                  <a:lnTo>
                    <a:pt x="991668" y="1078849"/>
                  </a:lnTo>
                  <a:lnTo>
                    <a:pt x="955382" y="1096556"/>
                  </a:lnTo>
                  <a:lnTo>
                    <a:pt x="918656" y="1113378"/>
                  </a:lnTo>
                  <a:lnTo>
                    <a:pt x="881557" y="1129296"/>
                  </a:lnTo>
                  <a:lnTo>
                    <a:pt x="844048" y="1144284"/>
                  </a:lnTo>
                  <a:lnTo>
                    <a:pt x="806196" y="1158367"/>
                  </a:lnTo>
                  <a:lnTo>
                    <a:pt x="768019" y="1171484"/>
                  </a:lnTo>
                  <a:lnTo>
                    <a:pt x="729500" y="1183678"/>
                  </a:lnTo>
                  <a:lnTo>
                    <a:pt x="690740" y="1194922"/>
                  </a:lnTo>
                  <a:lnTo>
                    <a:pt x="651713" y="1205204"/>
                  </a:lnTo>
                  <a:lnTo>
                    <a:pt x="612413" y="1214542"/>
                  </a:lnTo>
                  <a:lnTo>
                    <a:pt x="572884" y="1222908"/>
                  </a:lnTo>
                  <a:lnTo>
                    <a:pt x="533192" y="1230314"/>
                  </a:lnTo>
                  <a:lnTo>
                    <a:pt x="493318" y="1236700"/>
                  </a:lnTo>
                  <a:lnTo>
                    <a:pt x="453332" y="1242152"/>
                  </a:lnTo>
                  <a:lnTo>
                    <a:pt x="413194" y="1246632"/>
                  </a:lnTo>
                  <a:lnTo>
                    <a:pt x="372973" y="1250083"/>
                  </a:lnTo>
                  <a:lnTo>
                    <a:pt x="332676" y="1252524"/>
                  </a:lnTo>
                  <a:lnTo>
                    <a:pt x="292296" y="1254026"/>
                  </a:lnTo>
                  <a:lnTo>
                    <a:pt x="251917" y="1254518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86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1496" y="2510287"/>
            <a:ext cx="6056730" cy="2939686"/>
          </a:xfrm>
          <a:prstGeom prst="rect">
            <a:avLst/>
          </a:prstGeom>
        </p:spPr>
        <p:txBody>
          <a:bodyPr vert="horz" wrap="square" lIns="0" tIns="53756" rIns="0" bIns="0" rtlCol="0">
            <a:spAutoFit/>
          </a:bodyPr>
          <a:lstStyle/>
          <a:p>
            <a:pPr marL="8145" marR="3258" algn="l">
              <a:lnSpc>
                <a:spcPts val="1520"/>
              </a:lnSpc>
              <a:spcBef>
                <a:spcPts val="423"/>
              </a:spcBef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1.Профилактика профессиональных  рисков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социального профиля: медико-психологический подход.</a:t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2.Профилактика профзаболеваний специалистов социального профиля и СЭВ.</a:t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3.Формирование психонейроиммунитета у специалистов социального профиля и др</a:t>
            </a: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ФЛОРОТЕРАПИЯ ЭДВАРДА БАХА</a:t>
            </a: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3617" y="4514516"/>
            <a:ext cx="5109641" cy="461098"/>
          </a:xfrm>
          <a:prstGeom prst="rect">
            <a:avLst/>
          </a:prstGeom>
        </p:spPr>
        <p:txBody>
          <a:bodyPr vert="horz" wrap="square" lIns="0" tIns="10996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45" marR="160039" lvl="0" indent="0" algn="l" defTabSz="586405" rtl="0" eaLnBrk="1" fontAlgn="auto" latinLnBrk="0" hangingPunct="1">
              <a:lnSpc>
                <a:spcPct val="1149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>
                <a:tab pos="202798" algn="l"/>
              </a:tabLst>
              <a:defRPr/>
            </a:pP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690" y="3949695"/>
            <a:ext cx="602722" cy="191121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 marR="0" lvl="0" indent="0" algn="l" defTabSz="586405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6" b="1" i="0" u="none" strike="noStrike" kern="1200" cap="none" spc="93" normalizeH="0" baseline="0" noProof="0" dirty="0">
                <a:ln>
                  <a:noFill/>
                </a:ln>
                <a:solidFill>
                  <a:srgbClr val="3B3D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1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1496" y="1647645"/>
            <a:ext cx="6056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Разработан цикл семинаров и встреч для социальных работников: </a:t>
            </a:r>
            <a:endParaRPr lang="ru-RU" sz="2000" dirty="0"/>
          </a:p>
        </p:txBody>
      </p:sp>
      <p:pic>
        <p:nvPicPr>
          <p:cNvPr id="11" name="Picture 6" descr="C:\Мои документы\НОЦ\Логотип\Интеграти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204" y="146650"/>
            <a:ext cx="7194430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object 8"/>
          <p:cNvGrpSpPr/>
          <p:nvPr/>
        </p:nvGrpSpPr>
        <p:grpSpPr>
          <a:xfrm>
            <a:off x="7289690" y="5147988"/>
            <a:ext cx="1527169" cy="1484892"/>
            <a:chOff x="8504115" y="1378155"/>
            <a:chExt cx="2381252" cy="2315333"/>
          </a:xfrm>
        </p:grpSpPr>
        <p:sp>
          <p:nvSpPr>
            <p:cNvPr id="14" name="object 9"/>
            <p:cNvSpPr/>
            <p:nvPr/>
          </p:nvSpPr>
          <p:spPr>
            <a:xfrm>
              <a:off x="8504115" y="2509213"/>
              <a:ext cx="1190625" cy="1184275"/>
            </a:xfrm>
            <a:custGeom>
              <a:avLst/>
              <a:gdLst/>
              <a:ahLst/>
              <a:cxnLst/>
              <a:rect l="l" t="t" r="r" b="b"/>
              <a:pathLst>
                <a:path w="1190625" h="1184275">
                  <a:moveTo>
                    <a:pt x="728662" y="1184224"/>
                  </a:moveTo>
                  <a:lnTo>
                    <a:pt x="680799" y="1174569"/>
                  </a:lnTo>
                  <a:lnTo>
                    <a:pt x="641673" y="1148245"/>
                  </a:lnTo>
                  <a:lnTo>
                    <a:pt x="615273" y="1109214"/>
                  </a:lnTo>
                  <a:lnTo>
                    <a:pt x="605586" y="1061440"/>
                  </a:lnTo>
                  <a:lnTo>
                    <a:pt x="607907" y="1037675"/>
                  </a:lnTo>
                  <a:lnTo>
                    <a:pt x="614554" y="1015471"/>
                  </a:lnTo>
                  <a:lnTo>
                    <a:pt x="625051" y="995255"/>
                  </a:lnTo>
                  <a:lnTo>
                    <a:pt x="638924" y="977455"/>
                  </a:lnTo>
                  <a:lnTo>
                    <a:pt x="644651" y="964919"/>
                  </a:lnTo>
                  <a:lnTo>
                    <a:pt x="648476" y="951074"/>
                  </a:lnTo>
                  <a:lnTo>
                    <a:pt x="649113" y="936614"/>
                  </a:lnTo>
                  <a:lnTo>
                    <a:pt x="645274" y="922235"/>
                  </a:lnTo>
                  <a:lnTo>
                    <a:pt x="354660" y="922235"/>
                  </a:lnTo>
                  <a:lnTo>
                    <a:pt x="320465" y="915341"/>
                  </a:lnTo>
                  <a:lnTo>
                    <a:pt x="292538" y="896542"/>
                  </a:lnTo>
                  <a:lnTo>
                    <a:pt x="273707" y="868663"/>
                  </a:lnTo>
                  <a:lnTo>
                    <a:pt x="266801" y="834529"/>
                  </a:lnTo>
                  <a:lnTo>
                    <a:pt x="266801" y="547941"/>
                  </a:lnTo>
                  <a:lnTo>
                    <a:pt x="250253" y="542034"/>
                  </a:lnTo>
                  <a:lnTo>
                    <a:pt x="233438" y="542450"/>
                  </a:lnTo>
                  <a:lnTo>
                    <a:pt x="217481" y="547136"/>
                  </a:lnTo>
                  <a:lnTo>
                    <a:pt x="203504" y="554037"/>
                  </a:lnTo>
                  <a:lnTo>
                    <a:pt x="197396" y="559142"/>
                  </a:lnTo>
                  <a:lnTo>
                    <a:pt x="190944" y="563816"/>
                  </a:lnTo>
                  <a:lnTo>
                    <a:pt x="155098" y="579651"/>
                  </a:lnTo>
                  <a:lnTo>
                    <a:pt x="123037" y="583857"/>
                  </a:lnTo>
                  <a:lnTo>
                    <a:pt x="75137" y="574209"/>
                  </a:lnTo>
                  <a:lnTo>
                    <a:pt x="36029" y="547903"/>
                  </a:lnTo>
                  <a:lnTo>
                    <a:pt x="9666" y="508890"/>
                  </a:lnTo>
                  <a:lnTo>
                    <a:pt x="0" y="461124"/>
                  </a:lnTo>
                  <a:lnTo>
                    <a:pt x="9666" y="413269"/>
                  </a:lnTo>
                  <a:lnTo>
                    <a:pt x="36029" y="374211"/>
                  </a:lnTo>
                  <a:lnTo>
                    <a:pt x="75137" y="347888"/>
                  </a:lnTo>
                  <a:lnTo>
                    <a:pt x="123037" y="338239"/>
                  </a:lnTo>
                  <a:lnTo>
                    <a:pt x="146819" y="340528"/>
                  </a:lnTo>
                  <a:lnTo>
                    <a:pt x="169063" y="347105"/>
                  </a:lnTo>
                  <a:lnTo>
                    <a:pt x="189329" y="357532"/>
                  </a:lnTo>
                  <a:lnTo>
                    <a:pt x="207175" y="371373"/>
                  </a:lnTo>
                  <a:lnTo>
                    <a:pt x="220751" y="377486"/>
                  </a:lnTo>
                  <a:lnTo>
                    <a:pt x="235812" y="381317"/>
                  </a:lnTo>
                  <a:lnTo>
                    <a:pt x="251460" y="381196"/>
                  </a:lnTo>
                  <a:lnTo>
                    <a:pt x="266801" y="375450"/>
                  </a:lnTo>
                  <a:lnTo>
                    <a:pt x="266801" y="87566"/>
                  </a:lnTo>
                  <a:lnTo>
                    <a:pt x="273707" y="53497"/>
                  </a:lnTo>
                  <a:lnTo>
                    <a:pt x="292538" y="25661"/>
                  </a:lnTo>
                  <a:lnTo>
                    <a:pt x="320465" y="6886"/>
                  </a:lnTo>
                  <a:lnTo>
                    <a:pt x="354660" y="0"/>
                  </a:lnTo>
                  <a:lnTo>
                    <a:pt x="642835" y="0"/>
                  </a:lnTo>
                  <a:lnTo>
                    <a:pt x="648629" y="15303"/>
                  </a:lnTo>
                  <a:lnTo>
                    <a:pt x="648804" y="30921"/>
                  </a:lnTo>
                  <a:lnTo>
                    <a:pt x="645018" y="45962"/>
                  </a:lnTo>
                  <a:lnTo>
                    <a:pt x="638924" y="59537"/>
                  </a:lnTo>
                  <a:lnTo>
                    <a:pt x="625051" y="77344"/>
                  </a:lnTo>
                  <a:lnTo>
                    <a:pt x="614554" y="97582"/>
                  </a:lnTo>
                  <a:lnTo>
                    <a:pt x="607907" y="119793"/>
                  </a:lnTo>
                  <a:lnTo>
                    <a:pt x="605586" y="143522"/>
                  </a:lnTo>
                  <a:lnTo>
                    <a:pt x="615273" y="191355"/>
                  </a:lnTo>
                  <a:lnTo>
                    <a:pt x="641673" y="230416"/>
                  </a:lnTo>
                  <a:lnTo>
                    <a:pt x="680799" y="256751"/>
                  </a:lnTo>
                  <a:lnTo>
                    <a:pt x="728662" y="266407"/>
                  </a:lnTo>
                  <a:lnTo>
                    <a:pt x="776568" y="256751"/>
                  </a:lnTo>
                  <a:lnTo>
                    <a:pt x="815689" y="230416"/>
                  </a:lnTo>
                  <a:lnTo>
                    <a:pt x="842065" y="191355"/>
                  </a:lnTo>
                  <a:lnTo>
                    <a:pt x="851738" y="143522"/>
                  </a:lnTo>
                  <a:lnTo>
                    <a:pt x="850643" y="127153"/>
                  </a:lnTo>
                  <a:lnTo>
                    <a:pt x="835621" y="82651"/>
                  </a:lnTo>
                  <a:lnTo>
                    <a:pt x="821880" y="63207"/>
                  </a:lnTo>
                  <a:lnTo>
                    <a:pt x="814893" y="49232"/>
                  </a:lnTo>
                  <a:lnTo>
                    <a:pt x="810177" y="33294"/>
                  </a:lnTo>
                  <a:lnTo>
                    <a:pt x="809786" y="16510"/>
                  </a:lnTo>
                  <a:lnTo>
                    <a:pt x="815771" y="0"/>
                  </a:lnTo>
                  <a:lnTo>
                    <a:pt x="1102664" y="0"/>
                  </a:lnTo>
                  <a:lnTo>
                    <a:pt x="1136856" y="6886"/>
                  </a:lnTo>
                  <a:lnTo>
                    <a:pt x="1164766" y="25661"/>
                  </a:lnTo>
                  <a:lnTo>
                    <a:pt x="1183576" y="53497"/>
                  </a:lnTo>
                  <a:lnTo>
                    <a:pt x="1190472" y="87566"/>
                  </a:lnTo>
                  <a:lnTo>
                    <a:pt x="1190472" y="375450"/>
                  </a:lnTo>
                  <a:lnTo>
                    <a:pt x="1175165" y="381196"/>
                  </a:lnTo>
                  <a:lnTo>
                    <a:pt x="1159525" y="381317"/>
                  </a:lnTo>
                  <a:lnTo>
                    <a:pt x="1144452" y="377486"/>
                  </a:lnTo>
                  <a:lnTo>
                    <a:pt x="1130846" y="371373"/>
                  </a:lnTo>
                  <a:lnTo>
                    <a:pt x="1112965" y="357532"/>
                  </a:lnTo>
                  <a:lnTo>
                    <a:pt x="1092712" y="347105"/>
                  </a:lnTo>
                  <a:lnTo>
                    <a:pt x="1070504" y="340528"/>
                  </a:lnTo>
                  <a:lnTo>
                    <a:pt x="1046759" y="338239"/>
                  </a:lnTo>
                  <a:lnTo>
                    <a:pt x="998832" y="347888"/>
                  </a:lnTo>
                  <a:lnTo>
                    <a:pt x="959713" y="374211"/>
                  </a:lnTo>
                  <a:lnTo>
                    <a:pt x="933348" y="413269"/>
                  </a:lnTo>
                  <a:lnTo>
                    <a:pt x="923683" y="461124"/>
                  </a:lnTo>
                  <a:lnTo>
                    <a:pt x="933348" y="508890"/>
                  </a:lnTo>
                  <a:lnTo>
                    <a:pt x="959713" y="547903"/>
                  </a:lnTo>
                  <a:lnTo>
                    <a:pt x="998832" y="574209"/>
                  </a:lnTo>
                  <a:lnTo>
                    <a:pt x="1046759" y="583857"/>
                  </a:lnTo>
                  <a:lnTo>
                    <a:pt x="1063136" y="582782"/>
                  </a:lnTo>
                  <a:lnTo>
                    <a:pt x="1107681" y="567778"/>
                  </a:lnTo>
                  <a:lnTo>
                    <a:pt x="1127175" y="554037"/>
                  </a:lnTo>
                  <a:lnTo>
                    <a:pt x="1141153" y="547136"/>
                  </a:lnTo>
                  <a:lnTo>
                    <a:pt x="1157114" y="542450"/>
                  </a:lnTo>
                  <a:lnTo>
                    <a:pt x="1173929" y="542034"/>
                  </a:lnTo>
                  <a:lnTo>
                    <a:pt x="1190472" y="547941"/>
                  </a:lnTo>
                  <a:lnTo>
                    <a:pt x="1190472" y="834529"/>
                  </a:lnTo>
                  <a:lnTo>
                    <a:pt x="1183576" y="868663"/>
                  </a:lnTo>
                  <a:lnTo>
                    <a:pt x="1164766" y="896542"/>
                  </a:lnTo>
                  <a:lnTo>
                    <a:pt x="1136856" y="915341"/>
                  </a:lnTo>
                  <a:lnTo>
                    <a:pt x="1102664" y="922235"/>
                  </a:lnTo>
                  <a:lnTo>
                    <a:pt x="813498" y="922235"/>
                  </a:lnTo>
                  <a:lnTo>
                    <a:pt x="809470" y="937767"/>
                  </a:lnTo>
                  <a:lnTo>
                    <a:pt x="810636" y="953382"/>
                  </a:lnTo>
                  <a:lnTo>
                    <a:pt x="815329" y="968159"/>
                  </a:lnTo>
                  <a:lnTo>
                    <a:pt x="821880" y="981176"/>
                  </a:lnTo>
                  <a:lnTo>
                    <a:pt x="826985" y="987132"/>
                  </a:lnTo>
                  <a:lnTo>
                    <a:pt x="831557" y="993584"/>
                  </a:lnTo>
                  <a:lnTo>
                    <a:pt x="847475" y="1029392"/>
                  </a:lnTo>
                  <a:lnTo>
                    <a:pt x="851738" y="1061440"/>
                  </a:lnTo>
                  <a:lnTo>
                    <a:pt x="842065" y="1109214"/>
                  </a:lnTo>
                  <a:lnTo>
                    <a:pt x="815689" y="1148245"/>
                  </a:lnTo>
                  <a:lnTo>
                    <a:pt x="776568" y="1174569"/>
                  </a:lnTo>
                  <a:lnTo>
                    <a:pt x="728662" y="1184224"/>
                  </a:lnTo>
                  <a:close/>
                </a:path>
              </a:pathLst>
            </a:custGeom>
            <a:solidFill>
              <a:srgbClr val="F5E752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1"/>
            <p:cNvSpPr/>
            <p:nvPr/>
          </p:nvSpPr>
          <p:spPr>
            <a:xfrm>
              <a:off x="9694742" y="1378155"/>
              <a:ext cx="1190625" cy="1184275"/>
            </a:xfrm>
            <a:custGeom>
              <a:avLst/>
              <a:gdLst/>
              <a:ahLst/>
              <a:cxnLst/>
              <a:rect l="l" t="t" r="r" b="b"/>
              <a:pathLst>
                <a:path w="1190625" h="1184275">
                  <a:moveTo>
                    <a:pt x="835863" y="1184224"/>
                  </a:moveTo>
                  <a:lnTo>
                    <a:pt x="547636" y="1184224"/>
                  </a:lnTo>
                  <a:lnTo>
                    <a:pt x="541843" y="1168892"/>
                  </a:lnTo>
                  <a:lnTo>
                    <a:pt x="541669" y="1153264"/>
                  </a:lnTo>
                  <a:lnTo>
                    <a:pt x="545459" y="1138232"/>
                  </a:lnTo>
                  <a:lnTo>
                    <a:pt x="551560" y="1124686"/>
                  </a:lnTo>
                  <a:lnTo>
                    <a:pt x="565492" y="1106857"/>
                  </a:lnTo>
                  <a:lnTo>
                    <a:pt x="575983" y="1086623"/>
                  </a:lnTo>
                  <a:lnTo>
                    <a:pt x="582597" y="1064423"/>
                  </a:lnTo>
                  <a:lnTo>
                    <a:pt x="584898" y="1040701"/>
                  </a:lnTo>
                  <a:lnTo>
                    <a:pt x="575231" y="992839"/>
                  </a:lnTo>
                  <a:lnTo>
                    <a:pt x="548862" y="953763"/>
                  </a:lnTo>
                  <a:lnTo>
                    <a:pt x="509739" y="927423"/>
                  </a:lnTo>
                  <a:lnTo>
                    <a:pt x="461810" y="917765"/>
                  </a:lnTo>
                  <a:lnTo>
                    <a:pt x="413917" y="927423"/>
                  </a:lnTo>
                  <a:lnTo>
                    <a:pt x="374813" y="953763"/>
                  </a:lnTo>
                  <a:lnTo>
                    <a:pt x="348451" y="992839"/>
                  </a:lnTo>
                  <a:lnTo>
                    <a:pt x="338785" y="1040701"/>
                  </a:lnTo>
                  <a:lnTo>
                    <a:pt x="339861" y="1057041"/>
                  </a:lnTo>
                  <a:lnTo>
                    <a:pt x="355003" y="1101521"/>
                  </a:lnTo>
                  <a:lnTo>
                    <a:pt x="368744" y="1120965"/>
                  </a:lnTo>
                  <a:lnTo>
                    <a:pt x="375665" y="1134941"/>
                  </a:lnTo>
                  <a:lnTo>
                    <a:pt x="380339" y="1150885"/>
                  </a:lnTo>
                  <a:lnTo>
                    <a:pt x="380717" y="1167683"/>
                  </a:lnTo>
                  <a:lnTo>
                    <a:pt x="374751" y="1184224"/>
                  </a:lnTo>
                  <a:lnTo>
                    <a:pt x="87807" y="1184224"/>
                  </a:lnTo>
                  <a:lnTo>
                    <a:pt x="53620" y="1177328"/>
                  </a:lnTo>
                  <a:lnTo>
                    <a:pt x="25711" y="1158525"/>
                  </a:lnTo>
                  <a:lnTo>
                    <a:pt x="6897" y="1130646"/>
                  </a:lnTo>
                  <a:lnTo>
                    <a:pt x="0" y="1096518"/>
                  </a:lnTo>
                  <a:lnTo>
                    <a:pt x="0" y="808723"/>
                  </a:lnTo>
                  <a:lnTo>
                    <a:pt x="15336" y="802977"/>
                  </a:lnTo>
                  <a:lnTo>
                    <a:pt x="30997" y="802855"/>
                  </a:lnTo>
                  <a:lnTo>
                    <a:pt x="46091" y="806687"/>
                  </a:lnTo>
                  <a:lnTo>
                    <a:pt x="59728" y="812800"/>
                  </a:lnTo>
                  <a:lnTo>
                    <a:pt x="77552" y="826648"/>
                  </a:lnTo>
                  <a:lnTo>
                    <a:pt x="97783" y="837093"/>
                  </a:lnTo>
                  <a:lnTo>
                    <a:pt x="119996" y="843687"/>
                  </a:lnTo>
                  <a:lnTo>
                    <a:pt x="143763" y="845985"/>
                  </a:lnTo>
                  <a:lnTo>
                    <a:pt x="191663" y="836328"/>
                  </a:lnTo>
                  <a:lnTo>
                    <a:pt x="230771" y="809993"/>
                  </a:lnTo>
                  <a:lnTo>
                    <a:pt x="257135" y="770932"/>
                  </a:lnTo>
                  <a:lnTo>
                    <a:pt x="266801" y="723099"/>
                  </a:lnTo>
                  <a:lnTo>
                    <a:pt x="257135" y="675325"/>
                  </a:lnTo>
                  <a:lnTo>
                    <a:pt x="230771" y="636295"/>
                  </a:lnTo>
                  <a:lnTo>
                    <a:pt x="191663" y="609971"/>
                  </a:lnTo>
                  <a:lnTo>
                    <a:pt x="143763" y="600316"/>
                  </a:lnTo>
                  <a:lnTo>
                    <a:pt x="127380" y="601391"/>
                  </a:lnTo>
                  <a:lnTo>
                    <a:pt x="82791" y="616445"/>
                  </a:lnTo>
                  <a:lnTo>
                    <a:pt x="63449" y="630135"/>
                  </a:lnTo>
                  <a:lnTo>
                    <a:pt x="49382" y="637055"/>
                  </a:lnTo>
                  <a:lnTo>
                    <a:pt x="33377" y="641754"/>
                  </a:lnTo>
                  <a:lnTo>
                    <a:pt x="16545" y="642146"/>
                  </a:lnTo>
                  <a:lnTo>
                    <a:pt x="0" y="636143"/>
                  </a:lnTo>
                  <a:lnTo>
                    <a:pt x="0" y="349643"/>
                  </a:lnTo>
                  <a:lnTo>
                    <a:pt x="6897" y="315523"/>
                  </a:lnTo>
                  <a:lnTo>
                    <a:pt x="25711" y="287661"/>
                  </a:lnTo>
                  <a:lnTo>
                    <a:pt x="53620" y="268876"/>
                  </a:lnTo>
                  <a:lnTo>
                    <a:pt x="87807" y="261988"/>
                  </a:lnTo>
                  <a:lnTo>
                    <a:pt x="377126" y="261988"/>
                  </a:lnTo>
                  <a:lnTo>
                    <a:pt x="381090" y="246363"/>
                  </a:lnTo>
                  <a:lnTo>
                    <a:pt x="379931" y="230746"/>
                  </a:lnTo>
                  <a:lnTo>
                    <a:pt x="375274" y="216014"/>
                  </a:lnTo>
                  <a:lnTo>
                    <a:pt x="368744" y="203047"/>
                  </a:lnTo>
                  <a:lnTo>
                    <a:pt x="363486" y="197040"/>
                  </a:lnTo>
                  <a:lnTo>
                    <a:pt x="358978" y="190639"/>
                  </a:lnTo>
                  <a:lnTo>
                    <a:pt x="343007" y="154800"/>
                  </a:lnTo>
                  <a:lnTo>
                    <a:pt x="338785" y="122732"/>
                  </a:lnTo>
                  <a:lnTo>
                    <a:pt x="348451" y="74966"/>
                  </a:lnTo>
                  <a:lnTo>
                    <a:pt x="374813" y="35953"/>
                  </a:lnTo>
                  <a:lnTo>
                    <a:pt x="413917" y="9647"/>
                  </a:lnTo>
                  <a:lnTo>
                    <a:pt x="461810" y="0"/>
                  </a:lnTo>
                  <a:lnTo>
                    <a:pt x="509739" y="9647"/>
                  </a:lnTo>
                  <a:lnTo>
                    <a:pt x="548862" y="35953"/>
                  </a:lnTo>
                  <a:lnTo>
                    <a:pt x="575231" y="74966"/>
                  </a:lnTo>
                  <a:lnTo>
                    <a:pt x="584898" y="122732"/>
                  </a:lnTo>
                  <a:lnTo>
                    <a:pt x="582597" y="146521"/>
                  </a:lnTo>
                  <a:lnTo>
                    <a:pt x="575983" y="168725"/>
                  </a:lnTo>
                  <a:lnTo>
                    <a:pt x="565492" y="188930"/>
                  </a:lnTo>
                  <a:lnTo>
                    <a:pt x="551560" y="206717"/>
                  </a:lnTo>
                  <a:lnTo>
                    <a:pt x="545872" y="219268"/>
                  </a:lnTo>
                  <a:lnTo>
                    <a:pt x="542055" y="233143"/>
                  </a:lnTo>
                  <a:lnTo>
                    <a:pt x="541438" y="247623"/>
                  </a:lnTo>
                  <a:lnTo>
                    <a:pt x="545350" y="261988"/>
                  </a:lnTo>
                  <a:lnTo>
                    <a:pt x="835863" y="261988"/>
                  </a:lnTo>
                  <a:lnTo>
                    <a:pt x="870055" y="268876"/>
                  </a:lnTo>
                  <a:lnTo>
                    <a:pt x="897964" y="287661"/>
                  </a:lnTo>
                  <a:lnTo>
                    <a:pt x="916775" y="315523"/>
                  </a:lnTo>
                  <a:lnTo>
                    <a:pt x="923671" y="349643"/>
                  </a:lnTo>
                  <a:lnTo>
                    <a:pt x="923671" y="636143"/>
                  </a:lnTo>
                  <a:lnTo>
                    <a:pt x="940221" y="642146"/>
                  </a:lnTo>
                  <a:lnTo>
                    <a:pt x="957052" y="641754"/>
                  </a:lnTo>
                  <a:lnTo>
                    <a:pt x="973055" y="637055"/>
                  </a:lnTo>
                  <a:lnTo>
                    <a:pt x="987120" y="630135"/>
                  </a:lnTo>
                  <a:lnTo>
                    <a:pt x="993127" y="625030"/>
                  </a:lnTo>
                  <a:lnTo>
                    <a:pt x="999578" y="620356"/>
                  </a:lnTo>
                  <a:lnTo>
                    <a:pt x="1035399" y="604527"/>
                  </a:lnTo>
                  <a:lnTo>
                    <a:pt x="1067447" y="600316"/>
                  </a:lnTo>
                  <a:lnTo>
                    <a:pt x="1115347" y="609971"/>
                  </a:lnTo>
                  <a:lnTo>
                    <a:pt x="1154469" y="636295"/>
                  </a:lnTo>
                  <a:lnTo>
                    <a:pt x="1180849" y="675325"/>
                  </a:lnTo>
                  <a:lnTo>
                    <a:pt x="1190523" y="723099"/>
                  </a:lnTo>
                  <a:lnTo>
                    <a:pt x="1180849" y="770932"/>
                  </a:lnTo>
                  <a:lnTo>
                    <a:pt x="1154469" y="809993"/>
                  </a:lnTo>
                  <a:lnTo>
                    <a:pt x="1115347" y="836328"/>
                  </a:lnTo>
                  <a:lnTo>
                    <a:pt x="1067447" y="845985"/>
                  </a:lnTo>
                  <a:lnTo>
                    <a:pt x="1043703" y="843687"/>
                  </a:lnTo>
                  <a:lnTo>
                    <a:pt x="1021499" y="837093"/>
                  </a:lnTo>
                  <a:lnTo>
                    <a:pt x="1001257" y="826648"/>
                  </a:lnTo>
                  <a:lnTo>
                    <a:pt x="983399" y="812800"/>
                  </a:lnTo>
                  <a:lnTo>
                    <a:pt x="969821" y="806687"/>
                  </a:lnTo>
                  <a:lnTo>
                    <a:pt x="954749" y="802855"/>
                  </a:lnTo>
                  <a:lnTo>
                    <a:pt x="939070" y="802977"/>
                  </a:lnTo>
                  <a:lnTo>
                    <a:pt x="923671" y="808723"/>
                  </a:lnTo>
                  <a:lnTo>
                    <a:pt x="923671" y="1096518"/>
                  </a:lnTo>
                  <a:lnTo>
                    <a:pt x="916775" y="1130646"/>
                  </a:lnTo>
                  <a:lnTo>
                    <a:pt x="897964" y="1158525"/>
                  </a:lnTo>
                  <a:lnTo>
                    <a:pt x="870055" y="1177328"/>
                  </a:lnTo>
                  <a:lnTo>
                    <a:pt x="835863" y="1184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2"/>
            <p:cNvSpPr/>
            <p:nvPr/>
          </p:nvSpPr>
          <p:spPr>
            <a:xfrm>
              <a:off x="8745619" y="1623962"/>
              <a:ext cx="1186180" cy="1189355"/>
            </a:xfrm>
            <a:custGeom>
              <a:avLst/>
              <a:gdLst/>
              <a:ahLst/>
              <a:cxnLst/>
              <a:rect l="l" t="t" r="r" b="b"/>
              <a:pathLst>
                <a:path w="1186179" h="1189354">
                  <a:moveTo>
                    <a:pt x="461810" y="1188732"/>
                  </a:moveTo>
                  <a:lnTo>
                    <a:pt x="413904" y="1179083"/>
                  </a:lnTo>
                  <a:lnTo>
                    <a:pt x="374783" y="1152759"/>
                  </a:lnTo>
                  <a:lnTo>
                    <a:pt x="348406" y="1113701"/>
                  </a:lnTo>
                  <a:lnTo>
                    <a:pt x="338734" y="1065847"/>
                  </a:lnTo>
                  <a:lnTo>
                    <a:pt x="341039" y="1042132"/>
                  </a:lnTo>
                  <a:lnTo>
                    <a:pt x="347651" y="1019935"/>
                  </a:lnTo>
                  <a:lnTo>
                    <a:pt x="358113" y="999698"/>
                  </a:lnTo>
                  <a:lnTo>
                    <a:pt x="371970" y="981862"/>
                  </a:lnTo>
                  <a:lnTo>
                    <a:pt x="378078" y="968293"/>
                  </a:lnTo>
                  <a:lnTo>
                    <a:pt x="381889" y="953252"/>
                  </a:lnTo>
                  <a:lnTo>
                    <a:pt x="381717" y="937635"/>
                  </a:lnTo>
                  <a:lnTo>
                    <a:pt x="375881" y="922337"/>
                  </a:lnTo>
                  <a:lnTo>
                    <a:pt x="87706" y="922337"/>
                  </a:lnTo>
                  <a:lnTo>
                    <a:pt x="53535" y="915426"/>
                  </a:lnTo>
                  <a:lnTo>
                    <a:pt x="25660" y="896599"/>
                  </a:lnTo>
                  <a:lnTo>
                    <a:pt x="6881" y="868711"/>
                  </a:lnTo>
                  <a:lnTo>
                    <a:pt x="0" y="834618"/>
                  </a:lnTo>
                  <a:lnTo>
                    <a:pt x="0" y="546887"/>
                  </a:lnTo>
                  <a:lnTo>
                    <a:pt x="15306" y="541053"/>
                  </a:lnTo>
                  <a:lnTo>
                    <a:pt x="30946" y="540886"/>
                  </a:lnTo>
                  <a:lnTo>
                    <a:pt x="46020" y="544701"/>
                  </a:lnTo>
                  <a:lnTo>
                    <a:pt x="59626" y="550811"/>
                  </a:lnTo>
                  <a:lnTo>
                    <a:pt x="77451" y="564660"/>
                  </a:lnTo>
                  <a:lnTo>
                    <a:pt x="97688" y="575105"/>
                  </a:lnTo>
                  <a:lnTo>
                    <a:pt x="119916" y="581699"/>
                  </a:lnTo>
                  <a:lnTo>
                    <a:pt x="143713" y="583996"/>
                  </a:lnTo>
                  <a:lnTo>
                    <a:pt x="191562" y="574340"/>
                  </a:lnTo>
                  <a:lnTo>
                    <a:pt x="230657" y="548005"/>
                  </a:lnTo>
                  <a:lnTo>
                    <a:pt x="257027" y="508944"/>
                  </a:lnTo>
                  <a:lnTo>
                    <a:pt x="266700" y="461111"/>
                  </a:lnTo>
                  <a:lnTo>
                    <a:pt x="257027" y="413337"/>
                  </a:lnTo>
                  <a:lnTo>
                    <a:pt x="230657" y="374307"/>
                  </a:lnTo>
                  <a:lnTo>
                    <a:pt x="191562" y="347983"/>
                  </a:lnTo>
                  <a:lnTo>
                    <a:pt x="143713" y="338328"/>
                  </a:lnTo>
                  <a:lnTo>
                    <a:pt x="127333" y="339403"/>
                  </a:lnTo>
                  <a:lnTo>
                    <a:pt x="82638" y="354457"/>
                  </a:lnTo>
                  <a:lnTo>
                    <a:pt x="63296" y="368300"/>
                  </a:lnTo>
                  <a:lnTo>
                    <a:pt x="49234" y="375191"/>
                  </a:lnTo>
                  <a:lnTo>
                    <a:pt x="33248" y="379849"/>
                  </a:lnTo>
                  <a:lnTo>
                    <a:pt x="16462" y="380217"/>
                  </a:lnTo>
                  <a:lnTo>
                    <a:pt x="0" y="374243"/>
                  </a:lnTo>
                  <a:lnTo>
                    <a:pt x="0" y="87655"/>
                  </a:lnTo>
                  <a:lnTo>
                    <a:pt x="6881" y="53572"/>
                  </a:lnTo>
                  <a:lnTo>
                    <a:pt x="25660" y="25706"/>
                  </a:lnTo>
                  <a:lnTo>
                    <a:pt x="53535" y="6900"/>
                  </a:lnTo>
                  <a:lnTo>
                    <a:pt x="87706" y="0"/>
                  </a:lnTo>
                  <a:lnTo>
                    <a:pt x="375881" y="0"/>
                  </a:lnTo>
                  <a:lnTo>
                    <a:pt x="381717" y="15362"/>
                  </a:lnTo>
                  <a:lnTo>
                    <a:pt x="381889" y="31018"/>
                  </a:lnTo>
                  <a:lnTo>
                    <a:pt x="378078" y="46071"/>
                  </a:lnTo>
                  <a:lnTo>
                    <a:pt x="371970" y="59626"/>
                  </a:lnTo>
                  <a:lnTo>
                    <a:pt x="358113" y="77442"/>
                  </a:lnTo>
                  <a:lnTo>
                    <a:pt x="347651" y="97656"/>
                  </a:lnTo>
                  <a:lnTo>
                    <a:pt x="341039" y="119851"/>
                  </a:lnTo>
                  <a:lnTo>
                    <a:pt x="338734" y="143611"/>
                  </a:lnTo>
                  <a:lnTo>
                    <a:pt x="348406" y="191385"/>
                  </a:lnTo>
                  <a:lnTo>
                    <a:pt x="374783" y="230416"/>
                  </a:lnTo>
                  <a:lnTo>
                    <a:pt x="413904" y="256740"/>
                  </a:lnTo>
                  <a:lnTo>
                    <a:pt x="461810" y="266395"/>
                  </a:lnTo>
                  <a:lnTo>
                    <a:pt x="509656" y="256740"/>
                  </a:lnTo>
                  <a:lnTo>
                    <a:pt x="548747" y="230416"/>
                  </a:lnTo>
                  <a:lnTo>
                    <a:pt x="575113" y="191385"/>
                  </a:lnTo>
                  <a:lnTo>
                    <a:pt x="584784" y="143611"/>
                  </a:lnTo>
                  <a:lnTo>
                    <a:pt x="583710" y="127271"/>
                  </a:lnTo>
                  <a:lnTo>
                    <a:pt x="568667" y="82791"/>
                  </a:lnTo>
                  <a:lnTo>
                    <a:pt x="554926" y="63347"/>
                  </a:lnTo>
                  <a:lnTo>
                    <a:pt x="547981" y="49375"/>
                  </a:lnTo>
                  <a:lnTo>
                    <a:pt x="543261" y="33421"/>
                  </a:lnTo>
                  <a:lnTo>
                    <a:pt x="542846" y="16593"/>
                  </a:lnTo>
                  <a:lnTo>
                    <a:pt x="548817" y="0"/>
                  </a:lnTo>
                  <a:lnTo>
                    <a:pt x="835812" y="0"/>
                  </a:lnTo>
                  <a:lnTo>
                    <a:pt x="869983" y="6900"/>
                  </a:lnTo>
                  <a:lnTo>
                    <a:pt x="897858" y="25706"/>
                  </a:lnTo>
                  <a:lnTo>
                    <a:pt x="916636" y="53572"/>
                  </a:lnTo>
                  <a:lnTo>
                    <a:pt x="923518" y="87655"/>
                  </a:lnTo>
                  <a:lnTo>
                    <a:pt x="923518" y="376529"/>
                  </a:lnTo>
                  <a:lnTo>
                    <a:pt x="939154" y="380531"/>
                  </a:lnTo>
                  <a:lnTo>
                    <a:pt x="954811" y="379372"/>
                  </a:lnTo>
                  <a:lnTo>
                    <a:pt x="969620" y="374734"/>
                  </a:lnTo>
                  <a:lnTo>
                    <a:pt x="982713" y="368300"/>
                  </a:lnTo>
                  <a:lnTo>
                    <a:pt x="988656" y="363029"/>
                  </a:lnTo>
                  <a:lnTo>
                    <a:pt x="995108" y="358470"/>
                  </a:lnTo>
                  <a:lnTo>
                    <a:pt x="1030954" y="342539"/>
                  </a:lnTo>
                  <a:lnTo>
                    <a:pt x="1062977" y="338328"/>
                  </a:lnTo>
                  <a:lnTo>
                    <a:pt x="1110898" y="347983"/>
                  </a:lnTo>
                  <a:lnTo>
                    <a:pt x="1150018" y="374307"/>
                  </a:lnTo>
                  <a:lnTo>
                    <a:pt x="1176386" y="413337"/>
                  </a:lnTo>
                  <a:lnTo>
                    <a:pt x="1186052" y="461111"/>
                  </a:lnTo>
                  <a:lnTo>
                    <a:pt x="1176386" y="508944"/>
                  </a:lnTo>
                  <a:lnTo>
                    <a:pt x="1150018" y="548005"/>
                  </a:lnTo>
                  <a:lnTo>
                    <a:pt x="1110898" y="574340"/>
                  </a:lnTo>
                  <a:lnTo>
                    <a:pt x="1062977" y="583996"/>
                  </a:lnTo>
                  <a:lnTo>
                    <a:pt x="1039233" y="581699"/>
                  </a:lnTo>
                  <a:lnTo>
                    <a:pt x="1017036" y="575105"/>
                  </a:lnTo>
                  <a:lnTo>
                    <a:pt x="996813" y="564660"/>
                  </a:lnTo>
                  <a:lnTo>
                    <a:pt x="978992" y="550811"/>
                  </a:lnTo>
                  <a:lnTo>
                    <a:pt x="966366" y="545064"/>
                  </a:lnTo>
                  <a:lnTo>
                    <a:pt x="952465" y="541218"/>
                  </a:lnTo>
                  <a:lnTo>
                    <a:pt x="937958" y="540594"/>
                  </a:lnTo>
                  <a:lnTo>
                    <a:pt x="923518" y="544512"/>
                  </a:lnTo>
                  <a:lnTo>
                    <a:pt x="923518" y="834618"/>
                  </a:lnTo>
                  <a:lnTo>
                    <a:pt x="916636" y="868711"/>
                  </a:lnTo>
                  <a:lnTo>
                    <a:pt x="897858" y="896599"/>
                  </a:lnTo>
                  <a:lnTo>
                    <a:pt x="869983" y="915426"/>
                  </a:lnTo>
                  <a:lnTo>
                    <a:pt x="835812" y="922337"/>
                  </a:lnTo>
                  <a:lnTo>
                    <a:pt x="548817" y="922337"/>
                  </a:lnTo>
                  <a:lnTo>
                    <a:pt x="542846" y="938872"/>
                  </a:lnTo>
                  <a:lnTo>
                    <a:pt x="543261" y="955670"/>
                  </a:lnTo>
                  <a:lnTo>
                    <a:pt x="547981" y="971613"/>
                  </a:lnTo>
                  <a:lnTo>
                    <a:pt x="554926" y="985583"/>
                  </a:lnTo>
                  <a:lnTo>
                    <a:pt x="560031" y="991641"/>
                  </a:lnTo>
                  <a:lnTo>
                    <a:pt x="564603" y="998080"/>
                  </a:lnTo>
                  <a:lnTo>
                    <a:pt x="580578" y="1033822"/>
                  </a:lnTo>
                  <a:lnTo>
                    <a:pt x="584784" y="1065847"/>
                  </a:lnTo>
                  <a:lnTo>
                    <a:pt x="575113" y="1113701"/>
                  </a:lnTo>
                  <a:lnTo>
                    <a:pt x="548747" y="1152759"/>
                  </a:lnTo>
                  <a:lnTo>
                    <a:pt x="509656" y="1179083"/>
                  </a:lnTo>
                  <a:lnTo>
                    <a:pt x="461810" y="1188732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411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3998</TotalTime>
  <Words>865</Words>
  <Application>Microsoft Office PowerPoint</Application>
  <PresentationFormat>Экран (4:3)</PresentationFormat>
  <Paragraphs>121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Тема Office</vt:lpstr>
      <vt:lpstr>Office Theme</vt:lpstr>
      <vt:lpstr>2_Office Theme</vt:lpstr>
      <vt:lpstr>5_Office Theme</vt:lpstr>
      <vt:lpstr>6_Office Theme</vt:lpstr>
      <vt:lpstr>7_Office Theme</vt:lpstr>
      <vt:lpstr>8_Office Theme</vt:lpstr>
      <vt:lpstr>  Долинина Любовь Юрьевна, кандидат медицинских наук, доцент кафедры терапии госпитальной  с курсом аллергологии и иммунологии им. М.В. Черноруцкого Первого Санкт-Петербургского государственного медицинского университета им. ак. И.П. Павлова, доцент кафедры физической и реабилитационной медицины Северо-Западного государственного медицинского университета им. И.И. Мечникова, руководитель учебного центра "Интегративные технологии" (Санкт-Петербург)  Ямщикова Ольга Александровна, кандидат психологических наук, доцент, психолог ПЦ «Движение» </vt:lpstr>
      <vt:lpstr> Светя другим, сгораю сам  (Николас Ван Тульп (1593- 1674 г.г.) </vt:lpstr>
      <vt:lpstr> КАК  Светить, не сгорая</vt:lpstr>
      <vt:lpstr>Синдром эмоционального выгорания (СЭВ) внесён в МКБ-11;  НО не является психическим расстройством и  не является диагнозом </vt:lpstr>
      <vt:lpstr>Слайд 5</vt:lpstr>
      <vt:lpstr>Профилактика СЭВ специалистов социального профиля</vt:lpstr>
      <vt:lpstr>Слайд 7</vt:lpstr>
      <vt:lpstr>Проведение тренингов и практико- ориентированных семинаров, направленных на обучение социальных работников  навыкам совладания со стрессом,  навыкам быстрой разрядки эмоционального напряжения;  навыкам защитных  психологических техник </vt:lpstr>
      <vt:lpstr> 1.Профилактика профессиональных  рисков работников социального профиля: медико-психологический подход.  2.Профилактика профзаболеваний специалистов социального профиля и СЭВ.  3.Формирование психонейроиммунитета у специалистов социального профиля и др.   4. ФЛОРОТЕРАПИЯ ЭДВАРДА БАХА  </vt:lpstr>
      <vt:lpstr>Слайд 10</vt:lpstr>
      <vt:lpstr>Слайд 11</vt:lpstr>
      <vt:lpstr>CENTAURY Золототысячник   </vt:lpstr>
      <vt:lpstr>РЕСКЬЮ Ремеди</vt:lpstr>
      <vt:lpstr>Слайд 14</vt:lpstr>
      <vt:lpstr>  </vt:lpstr>
      <vt:lpstr>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Врачей Амбулаторной Реабилитации  Российская Образовательная Школа  «Медицинская реабилитация в условиях поликлиники и санатория»</dc:title>
  <dc:creator>ura</dc:creator>
  <cp:lastModifiedBy>User</cp:lastModifiedBy>
  <cp:revision>306</cp:revision>
  <dcterms:created xsi:type="dcterms:W3CDTF">2015-08-01T10:25:09Z</dcterms:created>
  <dcterms:modified xsi:type="dcterms:W3CDTF">2021-09-12T10:14:51Z</dcterms:modified>
</cp:coreProperties>
</file>